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58" r:id="rId5"/>
    <p:sldId id="292" r:id="rId6"/>
    <p:sldId id="291" r:id="rId7"/>
    <p:sldId id="276" r:id="rId8"/>
    <p:sldId id="289" r:id="rId9"/>
    <p:sldId id="278" r:id="rId10"/>
    <p:sldId id="279" r:id="rId11"/>
    <p:sldId id="290" r:id="rId12"/>
    <p:sldId id="282" r:id="rId13"/>
    <p:sldId id="283" r:id="rId14"/>
    <p:sldId id="284" r:id="rId15"/>
    <p:sldId id="285" r:id="rId16"/>
    <p:sldId id="286" r:id="rId17"/>
    <p:sldId id="287" r:id="rId18"/>
    <p:sldId id="288" r:id="rId19"/>
    <p:sldId id="281"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9E53A5-1AFC-4A43-8A16-A0A5EF6C9274}" v="36" dt="2024-08-13T21:50:43.9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79" d="100"/>
          <a:sy n="79" d="100"/>
        </p:scale>
        <p:origin x="86" y="3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l Lund" userId="e336e020121b1a0d" providerId="LiveId" clId="{E69E53A5-1AFC-4A43-8A16-A0A5EF6C9274}"/>
    <pc:docChg chg="undo custSel addSld delSld modSld">
      <pc:chgData name="Gil Lund" userId="e336e020121b1a0d" providerId="LiveId" clId="{E69E53A5-1AFC-4A43-8A16-A0A5EF6C9274}" dt="2024-08-13T23:54:18.360" v="2169"/>
      <pc:docMkLst>
        <pc:docMk/>
      </pc:docMkLst>
      <pc:sldChg chg="addSp modSp mod modMedia setBg">
        <pc:chgData name="Gil Lund" userId="e336e020121b1a0d" providerId="LiveId" clId="{E69E53A5-1AFC-4A43-8A16-A0A5EF6C9274}" dt="2024-08-13T23:54:18.360" v="2169"/>
        <pc:sldMkLst>
          <pc:docMk/>
          <pc:sldMk cId="4124318449" sldId="256"/>
        </pc:sldMkLst>
        <pc:spChg chg="mod">
          <ac:chgData name="Gil Lund" userId="e336e020121b1a0d" providerId="LiveId" clId="{E69E53A5-1AFC-4A43-8A16-A0A5EF6C9274}" dt="2024-08-13T23:54:16.679" v="2167" actId="26606"/>
          <ac:spMkLst>
            <pc:docMk/>
            <pc:sldMk cId="4124318449" sldId="256"/>
            <ac:spMk id="2" creationId="{990D34DF-4A90-FA95-8A0E-45661AD02B43}"/>
          </ac:spMkLst>
        </pc:spChg>
        <pc:spChg chg="mod">
          <ac:chgData name="Gil Lund" userId="e336e020121b1a0d" providerId="LiveId" clId="{E69E53A5-1AFC-4A43-8A16-A0A5EF6C9274}" dt="2024-08-13T23:54:16.679" v="2167" actId="26606"/>
          <ac:spMkLst>
            <pc:docMk/>
            <pc:sldMk cId="4124318449" sldId="256"/>
            <ac:spMk id="3" creationId="{A42368EF-2C06-2DF0-5B0A-935201573F67}"/>
          </ac:spMkLst>
        </pc:spChg>
        <pc:spChg chg="add">
          <ac:chgData name="Gil Lund" userId="e336e020121b1a0d" providerId="LiveId" clId="{E69E53A5-1AFC-4A43-8A16-A0A5EF6C9274}" dt="2024-08-13T23:54:16.679" v="2167" actId="26606"/>
          <ac:spMkLst>
            <pc:docMk/>
            <pc:sldMk cId="4124318449" sldId="256"/>
            <ac:spMk id="9" creationId="{C1DD1A8A-57D5-4A81-AD04-532B043C5611}"/>
          </ac:spMkLst>
        </pc:spChg>
        <pc:spChg chg="add">
          <ac:chgData name="Gil Lund" userId="e336e020121b1a0d" providerId="LiveId" clId="{E69E53A5-1AFC-4A43-8A16-A0A5EF6C9274}" dt="2024-08-13T23:54:16.679" v="2167" actId="26606"/>
          <ac:spMkLst>
            <pc:docMk/>
            <pc:sldMk cId="4124318449" sldId="256"/>
            <ac:spMk id="11" creationId="{007891EC-4501-44ED-A8C8-B11B6DB767AB}"/>
          </ac:spMkLst>
        </pc:spChg>
        <pc:picChg chg="add mod">
          <ac:chgData name="Gil Lund" userId="e336e020121b1a0d" providerId="LiveId" clId="{E69E53A5-1AFC-4A43-8A16-A0A5EF6C9274}" dt="2024-08-13T23:54:18.360" v="2169"/>
          <ac:picMkLst>
            <pc:docMk/>
            <pc:sldMk cId="4124318449" sldId="256"/>
            <ac:picMk id="5" creationId="{32FE8E33-B320-92AF-C5B7-4C2B48A8E096}"/>
          </ac:picMkLst>
        </pc:picChg>
      </pc:sldChg>
      <pc:sldChg chg="modSp">
        <pc:chgData name="Gil Lund" userId="e336e020121b1a0d" providerId="LiveId" clId="{E69E53A5-1AFC-4A43-8A16-A0A5EF6C9274}" dt="2024-08-12T17:43:02.619" v="730" actId="20577"/>
        <pc:sldMkLst>
          <pc:docMk/>
          <pc:sldMk cId="791361492" sldId="257"/>
        </pc:sldMkLst>
        <pc:graphicFrameChg chg="mod">
          <ac:chgData name="Gil Lund" userId="e336e020121b1a0d" providerId="LiveId" clId="{E69E53A5-1AFC-4A43-8A16-A0A5EF6C9274}" dt="2024-08-12T17:43:02.619" v="730" actId="20577"/>
          <ac:graphicFrameMkLst>
            <pc:docMk/>
            <pc:sldMk cId="791361492" sldId="257"/>
            <ac:graphicFrameMk id="17" creationId="{4687BAAE-A932-E88C-91F9-C3B60E2F83DC}"/>
          </ac:graphicFrameMkLst>
        </pc:graphicFrameChg>
      </pc:sldChg>
      <pc:sldChg chg="del">
        <pc:chgData name="Gil Lund" userId="e336e020121b1a0d" providerId="LiveId" clId="{E69E53A5-1AFC-4A43-8A16-A0A5EF6C9274}" dt="2024-08-12T17:38:10.825" v="479" actId="47"/>
        <pc:sldMkLst>
          <pc:docMk/>
          <pc:sldMk cId="4036798630" sldId="270"/>
        </pc:sldMkLst>
      </pc:sldChg>
      <pc:sldChg chg="del">
        <pc:chgData name="Gil Lund" userId="e336e020121b1a0d" providerId="LiveId" clId="{E69E53A5-1AFC-4A43-8A16-A0A5EF6C9274}" dt="2024-08-12T17:38:10.825" v="479" actId="47"/>
        <pc:sldMkLst>
          <pc:docMk/>
          <pc:sldMk cId="3075128480" sldId="271"/>
        </pc:sldMkLst>
      </pc:sldChg>
      <pc:sldChg chg="del">
        <pc:chgData name="Gil Lund" userId="e336e020121b1a0d" providerId="LiveId" clId="{E69E53A5-1AFC-4A43-8A16-A0A5EF6C9274}" dt="2024-08-12T17:38:01.400" v="477" actId="2696"/>
        <pc:sldMkLst>
          <pc:docMk/>
          <pc:sldMk cId="2152557669" sldId="272"/>
        </pc:sldMkLst>
      </pc:sldChg>
      <pc:sldChg chg="del">
        <pc:chgData name="Gil Lund" userId="e336e020121b1a0d" providerId="LiveId" clId="{E69E53A5-1AFC-4A43-8A16-A0A5EF6C9274}" dt="2024-08-12T17:38:06.379" v="478" actId="47"/>
        <pc:sldMkLst>
          <pc:docMk/>
          <pc:sldMk cId="1419992934" sldId="274"/>
        </pc:sldMkLst>
      </pc:sldChg>
      <pc:sldChg chg="del">
        <pc:chgData name="Gil Lund" userId="e336e020121b1a0d" providerId="LiveId" clId="{E69E53A5-1AFC-4A43-8A16-A0A5EF6C9274}" dt="2024-08-12T17:38:06.379" v="478" actId="47"/>
        <pc:sldMkLst>
          <pc:docMk/>
          <pc:sldMk cId="3221458327" sldId="275"/>
        </pc:sldMkLst>
      </pc:sldChg>
      <pc:sldChg chg="addSp modSp mod setBg">
        <pc:chgData name="Gil Lund" userId="e336e020121b1a0d" providerId="LiveId" clId="{E69E53A5-1AFC-4A43-8A16-A0A5EF6C9274}" dt="2024-08-13T21:43:59.381" v="1921" actId="26606"/>
        <pc:sldMkLst>
          <pc:docMk/>
          <pc:sldMk cId="3342322532" sldId="276"/>
        </pc:sldMkLst>
        <pc:spChg chg="mod">
          <ac:chgData name="Gil Lund" userId="e336e020121b1a0d" providerId="LiveId" clId="{E69E53A5-1AFC-4A43-8A16-A0A5EF6C9274}" dt="2024-08-13T21:43:59.381" v="1921" actId="26606"/>
          <ac:spMkLst>
            <pc:docMk/>
            <pc:sldMk cId="3342322532" sldId="276"/>
            <ac:spMk id="2" creationId="{E1404E43-7D14-7C95-7870-35778CE898FB}"/>
          </ac:spMkLst>
        </pc:spChg>
        <pc:spChg chg="mod">
          <ac:chgData name="Gil Lund" userId="e336e020121b1a0d" providerId="LiveId" clId="{E69E53A5-1AFC-4A43-8A16-A0A5EF6C9274}" dt="2024-08-13T21:43:59.381" v="1921" actId="26606"/>
          <ac:spMkLst>
            <pc:docMk/>
            <pc:sldMk cId="3342322532" sldId="276"/>
            <ac:spMk id="3" creationId="{3948EFDE-B695-6961-C222-70175D1797C4}"/>
          </ac:spMkLst>
        </pc:spChg>
        <pc:spChg chg="add">
          <ac:chgData name="Gil Lund" userId="e336e020121b1a0d" providerId="LiveId" clId="{E69E53A5-1AFC-4A43-8A16-A0A5EF6C9274}" dt="2024-08-13T21:43:59.381" v="1921" actId="26606"/>
          <ac:spMkLst>
            <pc:docMk/>
            <pc:sldMk cId="3342322532" sldId="276"/>
            <ac:spMk id="10" creationId="{EDDBB197-D710-4A4F-A9CA-FD2177498BE8}"/>
          </ac:spMkLst>
        </pc:spChg>
        <pc:spChg chg="add">
          <ac:chgData name="Gil Lund" userId="e336e020121b1a0d" providerId="LiveId" clId="{E69E53A5-1AFC-4A43-8A16-A0A5EF6C9274}" dt="2024-08-13T21:43:59.381" v="1921" actId="26606"/>
          <ac:spMkLst>
            <pc:docMk/>
            <pc:sldMk cId="3342322532" sldId="276"/>
            <ac:spMk id="12" creationId="{975D1CFA-2CDB-4B64-BD9F-85744E8DA12F}"/>
          </ac:spMkLst>
        </pc:spChg>
        <pc:grpChg chg="add">
          <ac:chgData name="Gil Lund" userId="e336e020121b1a0d" providerId="LiveId" clId="{E69E53A5-1AFC-4A43-8A16-A0A5EF6C9274}" dt="2024-08-13T21:43:59.381" v="1921" actId="26606"/>
          <ac:grpSpMkLst>
            <pc:docMk/>
            <pc:sldMk cId="3342322532" sldId="276"/>
            <ac:grpSpMk id="14" creationId="{25EE5136-01F1-466C-962D-BA9B4C6757AA}"/>
          </ac:grpSpMkLst>
        </pc:grpChg>
        <pc:picChg chg="add">
          <ac:chgData name="Gil Lund" userId="e336e020121b1a0d" providerId="LiveId" clId="{E69E53A5-1AFC-4A43-8A16-A0A5EF6C9274}" dt="2024-08-13T21:43:59.381" v="1921" actId="26606"/>
          <ac:picMkLst>
            <pc:docMk/>
            <pc:sldMk cId="3342322532" sldId="276"/>
            <ac:picMk id="7" creationId="{C508176E-91DF-3E21-618F-5D709D585EE5}"/>
          </ac:picMkLst>
        </pc:picChg>
      </pc:sldChg>
      <pc:sldChg chg="del">
        <pc:chgData name="Gil Lund" userId="e336e020121b1a0d" providerId="LiveId" clId="{E69E53A5-1AFC-4A43-8A16-A0A5EF6C9274}" dt="2024-08-12T17:44:11.538" v="794" actId="2696"/>
        <pc:sldMkLst>
          <pc:docMk/>
          <pc:sldMk cId="984069365" sldId="277"/>
        </pc:sldMkLst>
      </pc:sldChg>
      <pc:sldChg chg="addSp delSp modSp add mod setBg">
        <pc:chgData name="Gil Lund" userId="e336e020121b1a0d" providerId="LiveId" clId="{E69E53A5-1AFC-4A43-8A16-A0A5EF6C9274}" dt="2024-08-13T21:54:38.758" v="1954" actId="1076"/>
        <pc:sldMkLst>
          <pc:docMk/>
          <pc:sldMk cId="2318416284" sldId="278"/>
        </pc:sldMkLst>
        <pc:spChg chg="mod">
          <ac:chgData name="Gil Lund" userId="e336e020121b1a0d" providerId="LiveId" clId="{E69E53A5-1AFC-4A43-8A16-A0A5EF6C9274}" dt="2024-08-13T21:45:46.571" v="1926" actId="26606"/>
          <ac:spMkLst>
            <pc:docMk/>
            <pc:sldMk cId="2318416284" sldId="278"/>
            <ac:spMk id="2" creationId="{E1404E43-7D14-7C95-7870-35778CE898FB}"/>
          </ac:spMkLst>
        </pc:spChg>
        <pc:spChg chg="del">
          <ac:chgData name="Gil Lund" userId="e336e020121b1a0d" providerId="LiveId" clId="{E69E53A5-1AFC-4A43-8A16-A0A5EF6C9274}" dt="2024-08-08T15:23:16.825" v="42" actId="478"/>
          <ac:spMkLst>
            <pc:docMk/>
            <pc:sldMk cId="2318416284" sldId="278"/>
            <ac:spMk id="3" creationId="{3948EFDE-B695-6961-C222-70175D1797C4}"/>
          </ac:spMkLst>
        </pc:spChg>
        <pc:spChg chg="add mod">
          <ac:chgData name="Gil Lund" userId="e336e020121b1a0d" providerId="LiveId" clId="{E69E53A5-1AFC-4A43-8A16-A0A5EF6C9274}" dt="2024-08-13T21:50:28.994" v="1931" actId="1076"/>
          <ac:spMkLst>
            <pc:docMk/>
            <pc:sldMk cId="2318416284" sldId="278"/>
            <ac:spMk id="3" creationId="{40F0B463-2A25-FA54-9845-2D725F395FD6}"/>
          </ac:spMkLst>
        </pc:spChg>
        <pc:spChg chg="add mod">
          <ac:chgData name="Gil Lund" userId="e336e020121b1a0d" providerId="LiveId" clId="{E69E53A5-1AFC-4A43-8A16-A0A5EF6C9274}" dt="2024-08-13T21:51:00.412" v="1952" actId="1076"/>
          <ac:spMkLst>
            <pc:docMk/>
            <pc:sldMk cId="2318416284" sldId="278"/>
            <ac:spMk id="4" creationId="{2F0D7E78-37F9-41C6-920C-79EEFE1C136F}"/>
          </ac:spMkLst>
        </pc:spChg>
        <pc:spChg chg="add mod">
          <ac:chgData name="Gil Lund" userId="e336e020121b1a0d" providerId="LiveId" clId="{E69E53A5-1AFC-4A43-8A16-A0A5EF6C9274}" dt="2024-08-13T21:45:46.571" v="1926" actId="26606"/>
          <ac:spMkLst>
            <pc:docMk/>
            <pc:sldMk cId="2318416284" sldId="278"/>
            <ac:spMk id="5" creationId="{9EE8FC36-276A-EDFD-1D39-3BA9970656E7}"/>
          </ac:spMkLst>
        </pc:spChg>
        <pc:spChg chg="add mod">
          <ac:chgData name="Gil Lund" userId="e336e020121b1a0d" providerId="LiveId" clId="{E69E53A5-1AFC-4A43-8A16-A0A5EF6C9274}" dt="2024-08-13T21:54:38.758" v="1954" actId="1076"/>
          <ac:spMkLst>
            <pc:docMk/>
            <pc:sldMk cId="2318416284" sldId="278"/>
            <ac:spMk id="8" creationId="{E443AEC7-3876-DAAB-61A1-0D9309C7DD94}"/>
          </ac:spMkLst>
        </pc:spChg>
        <pc:spChg chg="add del">
          <ac:chgData name="Gil Lund" userId="e336e020121b1a0d" providerId="LiveId" clId="{E69E53A5-1AFC-4A43-8A16-A0A5EF6C9274}" dt="2024-08-13T21:45:46.571" v="1926" actId="26606"/>
          <ac:spMkLst>
            <pc:docMk/>
            <pc:sldMk cId="2318416284" sldId="278"/>
            <ac:spMk id="12" creationId="{A7AE9375-4664-4DB2-922D-2782A6E439AC}"/>
          </ac:spMkLst>
        </pc:spChg>
        <pc:picChg chg="add mod">
          <ac:chgData name="Gil Lund" userId="e336e020121b1a0d" providerId="LiveId" clId="{E69E53A5-1AFC-4A43-8A16-A0A5EF6C9274}" dt="2024-08-13T21:45:46.571" v="1926" actId="26606"/>
          <ac:picMkLst>
            <pc:docMk/>
            <pc:sldMk cId="2318416284" sldId="278"/>
            <ac:picMk id="7" creationId="{C401F703-A030-ED2E-F329-E81D8634D7CE}"/>
          </ac:picMkLst>
        </pc:picChg>
        <pc:cxnChg chg="add del">
          <ac:chgData name="Gil Lund" userId="e336e020121b1a0d" providerId="LiveId" clId="{E69E53A5-1AFC-4A43-8A16-A0A5EF6C9274}" dt="2024-08-13T21:45:46.571" v="1926" actId="26606"/>
          <ac:cxnSpMkLst>
            <pc:docMk/>
            <pc:sldMk cId="2318416284" sldId="278"/>
            <ac:cxnSpMk id="14" creationId="{EE504C98-6397-41C1-A8D8-2D9C4ED307E0}"/>
          </ac:cxnSpMkLst>
        </pc:cxnChg>
        <pc:cxnChg chg="add del">
          <ac:chgData name="Gil Lund" userId="e336e020121b1a0d" providerId="LiveId" clId="{E69E53A5-1AFC-4A43-8A16-A0A5EF6C9274}" dt="2024-08-13T21:45:46.571" v="1926" actId="26606"/>
          <ac:cxnSpMkLst>
            <pc:docMk/>
            <pc:sldMk cId="2318416284" sldId="278"/>
            <ac:cxnSpMk id="16" creationId="{17C2F6CE-0CF2-4DDD-85F5-96799A328F15}"/>
          </ac:cxnSpMkLst>
        </pc:cxnChg>
      </pc:sldChg>
      <pc:sldChg chg="addSp modSp add mod setBg">
        <pc:chgData name="Gil Lund" userId="e336e020121b1a0d" providerId="LiveId" clId="{E69E53A5-1AFC-4A43-8A16-A0A5EF6C9274}" dt="2024-08-13T21:59:23.034" v="1968" actId="20577"/>
        <pc:sldMkLst>
          <pc:docMk/>
          <pc:sldMk cId="4141737096" sldId="279"/>
        </pc:sldMkLst>
        <pc:spChg chg="mod">
          <ac:chgData name="Gil Lund" userId="e336e020121b1a0d" providerId="LiveId" clId="{E69E53A5-1AFC-4A43-8A16-A0A5EF6C9274}" dt="2024-08-13T21:58:51.409" v="1955" actId="26606"/>
          <ac:spMkLst>
            <pc:docMk/>
            <pc:sldMk cId="4141737096" sldId="279"/>
            <ac:spMk id="2" creationId="{CF985175-DE5B-3D8B-19BF-7A81313CB863}"/>
          </ac:spMkLst>
        </pc:spChg>
        <pc:spChg chg="mod">
          <ac:chgData name="Gil Lund" userId="e336e020121b1a0d" providerId="LiveId" clId="{E69E53A5-1AFC-4A43-8A16-A0A5EF6C9274}" dt="2024-08-13T21:59:23.034" v="1968" actId="20577"/>
          <ac:spMkLst>
            <pc:docMk/>
            <pc:sldMk cId="4141737096" sldId="279"/>
            <ac:spMk id="3" creationId="{0022C8A7-278C-0C2B-DD6C-259E6F6FDF3E}"/>
          </ac:spMkLst>
        </pc:spChg>
        <pc:spChg chg="add">
          <ac:chgData name="Gil Lund" userId="e336e020121b1a0d" providerId="LiveId" clId="{E69E53A5-1AFC-4A43-8A16-A0A5EF6C9274}" dt="2024-08-13T21:58:51.409" v="1955" actId="26606"/>
          <ac:spMkLst>
            <pc:docMk/>
            <pc:sldMk cId="4141737096" sldId="279"/>
            <ac:spMk id="10" creationId="{EDDBB197-D710-4A4F-A9CA-FD2177498BE8}"/>
          </ac:spMkLst>
        </pc:spChg>
        <pc:spChg chg="add">
          <ac:chgData name="Gil Lund" userId="e336e020121b1a0d" providerId="LiveId" clId="{E69E53A5-1AFC-4A43-8A16-A0A5EF6C9274}" dt="2024-08-13T21:58:51.409" v="1955" actId="26606"/>
          <ac:spMkLst>
            <pc:docMk/>
            <pc:sldMk cId="4141737096" sldId="279"/>
            <ac:spMk id="12" creationId="{975D1CFA-2CDB-4B64-BD9F-85744E8DA12F}"/>
          </ac:spMkLst>
        </pc:spChg>
        <pc:grpChg chg="add">
          <ac:chgData name="Gil Lund" userId="e336e020121b1a0d" providerId="LiveId" clId="{E69E53A5-1AFC-4A43-8A16-A0A5EF6C9274}" dt="2024-08-13T21:58:51.409" v="1955" actId="26606"/>
          <ac:grpSpMkLst>
            <pc:docMk/>
            <pc:sldMk cId="4141737096" sldId="279"/>
            <ac:grpSpMk id="14" creationId="{25EE5136-01F1-466C-962D-BA9B4C6757AA}"/>
          </ac:grpSpMkLst>
        </pc:grpChg>
        <pc:picChg chg="add">
          <ac:chgData name="Gil Lund" userId="e336e020121b1a0d" providerId="LiveId" clId="{E69E53A5-1AFC-4A43-8A16-A0A5EF6C9274}" dt="2024-08-13T21:58:51.409" v="1955" actId="26606"/>
          <ac:picMkLst>
            <pc:docMk/>
            <pc:sldMk cId="4141737096" sldId="279"/>
            <ac:picMk id="7" creationId="{06782FC0-8886-4ECF-E1FB-4C124960955C}"/>
          </ac:picMkLst>
        </pc:picChg>
      </pc:sldChg>
      <pc:sldChg chg="modSp new mod">
        <pc:chgData name="Gil Lund" userId="e336e020121b1a0d" providerId="LiveId" clId="{E69E53A5-1AFC-4A43-8A16-A0A5EF6C9274}" dt="2024-08-13T22:06:40.937" v="2166" actId="313"/>
        <pc:sldMkLst>
          <pc:docMk/>
          <pc:sldMk cId="1367609980" sldId="280"/>
        </pc:sldMkLst>
        <pc:spChg chg="mod">
          <ac:chgData name="Gil Lund" userId="e336e020121b1a0d" providerId="LiveId" clId="{E69E53A5-1AFC-4A43-8A16-A0A5EF6C9274}" dt="2024-08-08T15:29:42.554" v="225" actId="20577"/>
          <ac:spMkLst>
            <pc:docMk/>
            <pc:sldMk cId="1367609980" sldId="280"/>
            <ac:spMk id="2" creationId="{4D4F06D9-F7C4-9703-F13F-42EF87042BA6}"/>
          </ac:spMkLst>
        </pc:spChg>
        <pc:spChg chg="mod">
          <ac:chgData name="Gil Lund" userId="e336e020121b1a0d" providerId="LiveId" clId="{E69E53A5-1AFC-4A43-8A16-A0A5EF6C9274}" dt="2024-08-13T22:06:40.937" v="2166" actId="313"/>
          <ac:spMkLst>
            <pc:docMk/>
            <pc:sldMk cId="1367609980" sldId="280"/>
            <ac:spMk id="3" creationId="{13AD992B-3937-98D7-A0D0-F59FDB8EA52F}"/>
          </ac:spMkLst>
        </pc:spChg>
      </pc:sldChg>
      <pc:sldChg chg="modSp new mod">
        <pc:chgData name="Gil Lund" userId="e336e020121b1a0d" providerId="LiveId" clId="{E69E53A5-1AFC-4A43-8A16-A0A5EF6C9274}" dt="2024-08-08T15:33:42.784" v="421" actId="20577"/>
        <pc:sldMkLst>
          <pc:docMk/>
          <pc:sldMk cId="3471068754" sldId="281"/>
        </pc:sldMkLst>
        <pc:spChg chg="mod">
          <ac:chgData name="Gil Lund" userId="e336e020121b1a0d" providerId="LiveId" clId="{E69E53A5-1AFC-4A43-8A16-A0A5EF6C9274}" dt="2024-08-08T15:33:26.112" v="358" actId="20577"/>
          <ac:spMkLst>
            <pc:docMk/>
            <pc:sldMk cId="3471068754" sldId="281"/>
            <ac:spMk id="2" creationId="{AD6C77E4-F922-DB4C-2379-9C36B8D76C36}"/>
          </ac:spMkLst>
        </pc:spChg>
        <pc:spChg chg="mod">
          <ac:chgData name="Gil Lund" userId="e336e020121b1a0d" providerId="LiveId" clId="{E69E53A5-1AFC-4A43-8A16-A0A5EF6C9274}" dt="2024-08-08T15:33:42.784" v="421" actId="20577"/>
          <ac:spMkLst>
            <pc:docMk/>
            <pc:sldMk cId="3471068754" sldId="281"/>
            <ac:spMk id="3" creationId="{C251E2D7-B73B-A17E-33A5-4F705F262463}"/>
          </ac:spMkLst>
        </pc:spChg>
      </pc:sldChg>
      <pc:sldChg chg="addSp delSp modSp add mod">
        <pc:chgData name="Gil Lund" userId="e336e020121b1a0d" providerId="LiveId" clId="{E69E53A5-1AFC-4A43-8A16-A0A5EF6C9274}" dt="2024-08-09T20:19:33.820" v="446" actId="22"/>
        <pc:sldMkLst>
          <pc:docMk/>
          <pc:sldMk cId="2604873941" sldId="282"/>
        </pc:sldMkLst>
        <pc:spChg chg="del mod">
          <ac:chgData name="Gil Lund" userId="e336e020121b1a0d" providerId="LiveId" clId="{E69E53A5-1AFC-4A43-8A16-A0A5EF6C9274}" dt="2024-08-09T20:19:33.820" v="446" actId="22"/>
          <ac:spMkLst>
            <pc:docMk/>
            <pc:sldMk cId="2604873941" sldId="282"/>
            <ac:spMk id="3" creationId="{0022C8A7-278C-0C2B-DD6C-259E6F6FDF3E}"/>
          </ac:spMkLst>
        </pc:spChg>
        <pc:picChg chg="add mod ord">
          <ac:chgData name="Gil Lund" userId="e336e020121b1a0d" providerId="LiveId" clId="{E69E53A5-1AFC-4A43-8A16-A0A5EF6C9274}" dt="2024-08-09T20:19:33.820" v="446" actId="22"/>
          <ac:picMkLst>
            <pc:docMk/>
            <pc:sldMk cId="2604873941" sldId="282"/>
            <ac:picMk id="5" creationId="{D17A55EF-E871-1839-2C29-0ACB5F5F6CBA}"/>
          </ac:picMkLst>
        </pc:picChg>
      </pc:sldChg>
      <pc:sldChg chg="addSp delSp modSp add del mod">
        <pc:chgData name="Gil Lund" userId="e336e020121b1a0d" providerId="LiveId" clId="{E69E53A5-1AFC-4A43-8A16-A0A5EF6C9274}" dt="2024-08-13T22:05:31.855" v="2103" actId="2696"/>
        <pc:sldMkLst>
          <pc:docMk/>
          <pc:sldMk cId="864366615" sldId="283"/>
        </pc:sldMkLst>
        <pc:spChg chg="add mod">
          <ac:chgData name="Gil Lund" userId="e336e020121b1a0d" providerId="LiveId" clId="{E69E53A5-1AFC-4A43-8A16-A0A5EF6C9274}" dt="2024-08-09T20:20:17.399" v="448" actId="478"/>
          <ac:spMkLst>
            <pc:docMk/>
            <pc:sldMk cId="864366615" sldId="283"/>
            <ac:spMk id="4" creationId="{8E1A7110-1350-CBD7-1F5D-D8065775E1FC}"/>
          </ac:spMkLst>
        </pc:spChg>
        <pc:picChg chg="del">
          <ac:chgData name="Gil Lund" userId="e336e020121b1a0d" providerId="LiveId" clId="{E69E53A5-1AFC-4A43-8A16-A0A5EF6C9274}" dt="2024-08-09T20:20:17.399" v="448" actId="478"/>
          <ac:picMkLst>
            <pc:docMk/>
            <pc:sldMk cId="864366615" sldId="283"/>
            <ac:picMk id="5" creationId="{D17A55EF-E871-1839-2C29-0ACB5F5F6CBA}"/>
          </ac:picMkLst>
        </pc:picChg>
        <pc:picChg chg="add">
          <ac:chgData name="Gil Lund" userId="e336e020121b1a0d" providerId="LiveId" clId="{E69E53A5-1AFC-4A43-8A16-A0A5EF6C9274}" dt="2024-08-09T20:20:17.801" v="449" actId="22"/>
          <ac:picMkLst>
            <pc:docMk/>
            <pc:sldMk cId="864366615" sldId="283"/>
            <ac:picMk id="7" creationId="{B66F231D-F2B0-F3B9-DAD7-195143C8B07D}"/>
          </ac:picMkLst>
        </pc:picChg>
      </pc:sldChg>
      <pc:sldChg chg="addSp delSp modSp add mod">
        <pc:chgData name="Gil Lund" userId="e336e020121b1a0d" providerId="LiveId" clId="{E69E53A5-1AFC-4A43-8A16-A0A5EF6C9274}" dt="2024-08-09T20:21:22.009" v="455" actId="1076"/>
        <pc:sldMkLst>
          <pc:docMk/>
          <pc:sldMk cId="4138507054" sldId="284"/>
        </pc:sldMkLst>
        <pc:picChg chg="add mod">
          <ac:chgData name="Gil Lund" userId="e336e020121b1a0d" providerId="LiveId" clId="{E69E53A5-1AFC-4A43-8A16-A0A5EF6C9274}" dt="2024-08-09T20:21:02.112" v="453" actId="1076"/>
          <ac:picMkLst>
            <pc:docMk/>
            <pc:sldMk cId="4138507054" sldId="284"/>
            <ac:picMk id="5" creationId="{5789B65F-6E9F-5B14-F823-6CE2188BA4A0}"/>
          </ac:picMkLst>
        </pc:picChg>
        <pc:picChg chg="del">
          <ac:chgData name="Gil Lund" userId="e336e020121b1a0d" providerId="LiveId" clId="{E69E53A5-1AFC-4A43-8A16-A0A5EF6C9274}" dt="2024-08-09T20:20:42.880" v="451" actId="478"/>
          <ac:picMkLst>
            <pc:docMk/>
            <pc:sldMk cId="4138507054" sldId="284"/>
            <ac:picMk id="7" creationId="{B66F231D-F2B0-F3B9-DAD7-195143C8B07D}"/>
          </ac:picMkLst>
        </pc:picChg>
        <pc:picChg chg="add mod">
          <ac:chgData name="Gil Lund" userId="e336e020121b1a0d" providerId="LiveId" clId="{E69E53A5-1AFC-4A43-8A16-A0A5EF6C9274}" dt="2024-08-09T20:21:22.009" v="455" actId="1076"/>
          <ac:picMkLst>
            <pc:docMk/>
            <pc:sldMk cId="4138507054" sldId="284"/>
            <ac:picMk id="8" creationId="{C2C40403-84A3-3583-06FF-7DD53E5E1AA4}"/>
          </ac:picMkLst>
        </pc:picChg>
      </pc:sldChg>
      <pc:sldChg chg="addSp delSp modSp add mod">
        <pc:chgData name="Gil Lund" userId="e336e020121b1a0d" providerId="LiveId" clId="{E69E53A5-1AFC-4A43-8A16-A0A5EF6C9274}" dt="2024-08-09T20:21:54.186" v="460" actId="1076"/>
        <pc:sldMkLst>
          <pc:docMk/>
          <pc:sldMk cId="2806625751" sldId="285"/>
        </pc:sldMkLst>
        <pc:picChg chg="del">
          <ac:chgData name="Gil Lund" userId="e336e020121b1a0d" providerId="LiveId" clId="{E69E53A5-1AFC-4A43-8A16-A0A5EF6C9274}" dt="2024-08-09T20:21:33.779" v="458" actId="478"/>
          <ac:picMkLst>
            <pc:docMk/>
            <pc:sldMk cId="2806625751" sldId="285"/>
            <ac:picMk id="5" creationId="{5789B65F-6E9F-5B14-F823-6CE2188BA4A0}"/>
          </ac:picMkLst>
        </pc:picChg>
        <pc:picChg chg="add mod">
          <ac:chgData name="Gil Lund" userId="e336e020121b1a0d" providerId="LiveId" clId="{E69E53A5-1AFC-4A43-8A16-A0A5EF6C9274}" dt="2024-08-09T20:21:54.186" v="460" actId="1076"/>
          <ac:picMkLst>
            <pc:docMk/>
            <pc:sldMk cId="2806625751" sldId="285"/>
            <ac:picMk id="6" creationId="{E352174A-67AD-11E7-B98B-DB14B8B99F3D}"/>
          </ac:picMkLst>
        </pc:picChg>
        <pc:picChg chg="del">
          <ac:chgData name="Gil Lund" userId="e336e020121b1a0d" providerId="LiveId" clId="{E69E53A5-1AFC-4A43-8A16-A0A5EF6C9274}" dt="2024-08-09T20:21:30.717" v="457" actId="478"/>
          <ac:picMkLst>
            <pc:docMk/>
            <pc:sldMk cId="2806625751" sldId="285"/>
            <ac:picMk id="8" creationId="{C2C40403-84A3-3583-06FF-7DD53E5E1AA4}"/>
          </ac:picMkLst>
        </pc:picChg>
      </pc:sldChg>
      <pc:sldChg chg="addSp delSp modSp add mod">
        <pc:chgData name="Gil Lund" userId="e336e020121b1a0d" providerId="LiveId" clId="{E69E53A5-1AFC-4A43-8A16-A0A5EF6C9274}" dt="2024-08-09T20:22:46.557" v="466" actId="1076"/>
        <pc:sldMkLst>
          <pc:docMk/>
          <pc:sldMk cId="3689395588" sldId="286"/>
        </pc:sldMkLst>
        <pc:picChg chg="add mod">
          <ac:chgData name="Gil Lund" userId="e336e020121b1a0d" providerId="LiveId" clId="{E69E53A5-1AFC-4A43-8A16-A0A5EF6C9274}" dt="2024-08-09T20:22:29.856" v="464" actId="1076"/>
          <ac:picMkLst>
            <pc:docMk/>
            <pc:sldMk cId="3689395588" sldId="286"/>
            <ac:picMk id="5" creationId="{9473094E-1FE2-E923-9399-FF5545B025B7}"/>
          </ac:picMkLst>
        </pc:picChg>
        <pc:picChg chg="del">
          <ac:chgData name="Gil Lund" userId="e336e020121b1a0d" providerId="LiveId" clId="{E69E53A5-1AFC-4A43-8A16-A0A5EF6C9274}" dt="2024-08-09T20:22:02.488" v="462" actId="478"/>
          <ac:picMkLst>
            <pc:docMk/>
            <pc:sldMk cId="3689395588" sldId="286"/>
            <ac:picMk id="6" creationId="{E352174A-67AD-11E7-B98B-DB14B8B99F3D}"/>
          </ac:picMkLst>
        </pc:picChg>
        <pc:picChg chg="add mod">
          <ac:chgData name="Gil Lund" userId="e336e020121b1a0d" providerId="LiveId" clId="{E69E53A5-1AFC-4A43-8A16-A0A5EF6C9274}" dt="2024-08-09T20:22:46.557" v="466" actId="1076"/>
          <ac:picMkLst>
            <pc:docMk/>
            <pc:sldMk cId="3689395588" sldId="286"/>
            <ac:picMk id="8" creationId="{9AE7DE4D-F4BE-0536-A8BE-AE3354831A4E}"/>
          </ac:picMkLst>
        </pc:picChg>
      </pc:sldChg>
      <pc:sldChg chg="addSp delSp modSp add mod">
        <pc:chgData name="Gil Lund" userId="e336e020121b1a0d" providerId="LiveId" clId="{E69E53A5-1AFC-4A43-8A16-A0A5EF6C9274}" dt="2024-08-09T20:23:28.634" v="472" actId="1076"/>
        <pc:sldMkLst>
          <pc:docMk/>
          <pc:sldMk cId="3319144063" sldId="287"/>
        </pc:sldMkLst>
        <pc:picChg chg="del">
          <ac:chgData name="Gil Lund" userId="e336e020121b1a0d" providerId="LiveId" clId="{E69E53A5-1AFC-4A43-8A16-A0A5EF6C9274}" dt="2024-08-09T20:23:21.750" v="469" actId="478"/>
          <ac:picMkLst>
            <pc:docMk/>
            <pc:sldMk cId="3319144063" sldId="287"/>
            <ac:picMk id="5" creationId="{9473094E-1FE2-E923-9399-FF5545B025B7}"/>
          </ac:picMkLst>
        </pc:picChg>
        <pc:picChg chg="add mod">
          <ac:chgData name="Gil Lund" userId="e336e020121b1a0d" providerId="LiveId" clId="{E69E53A5-1AFC-4A43-8A16-A0A5EF6C9274}" dt="2024-08-09T20:23:28.634" v="472" actId="1076"/>
          <ac:picMkLst>
            <pc:docMk/>
            <pc:sldMk cId="3319144063" sldId="287"/>
            <ac:picMk id="6" creationId="{4F3EB5BE-C6AD-8543-8B9D-84C32D8564AA}"/>
          </ac:picMkLst>
        </pc:picChg>
        <pc:picChg chg="del">
          <ac:chgData name="Gil Lund" userId="e336e020121b1a0d" providerId="LiveId" clId="{E69E53A5-1AFC-4A43-8A16-A0A5EF6C9274}" dt="2024-08-09T20:23:19.284" v="468" actId="478"/>
          <ac:picMkLst>
            <pc:docMk/>
            <pc:sldMk cId="3319144063" sldId="287"/>
            <ac:picMk id="8" creationId="{9AE7DE4D-F4BE-0536-A8BE-AE3354831A4E}"/>
          </ac:picMkLst>
        </pc:picChg>
      </pc:sldChg>
      <pc:sldChg chg="addSp delSp modSp add mod">
        <pc:chgData name="Gil Lund" userId="e336e020121b1a0d" providerId="LiveId" clId="{E69E53A5-1AFC-4A43-8A16-A0A5EF6C9274}" dt="2024-08-09T20:27:01.670" v="476" actId="1076"/>
        <pc:sldMkLst>
          <pc:docMk/>
          <pc:sldMk cId="214812271" sldId="288"/>
        </pc:sldMkLst>
        <pc:picChg chg="add mod">
          <ac:chgData name="Gil Lund" userId="e336e020121b1a0d" providerId="LiveId" clId="{E69E53A5-1AFC-4A43-8A16-A0A5EF6C9274}" dt="2024-08-09T20:27:01.670" v="476" actId="1076"/>
          <ac:picMkLst>
            <pc:docMk/>
            <pc:sldMk cId="214812271" sldId="288"/>
            <ac:picMk id="5" creationId="{0285255C-A356-B29C-6216-56AA6AC57090}"/>
          </ac:picMkLst>
        </pc:picChg>
        <pc:picChg chg="del">
          <ac:chgData name="Gil Lund" userId="e336e020121b1a0d" providerId="LiveId" clId="{E69E53A5-1AFC-4A43-8A16-A0A5EF6C9274}" dt="2024-08-09T20:26:56.037" v="474" actId="478"/>
          <ac:picMkLst>
            <pc:docMk/>
            <pc:sldMk cId="214812271" sldId="288"/>
            <ac:picMk id="6" creationId="{4F3EB5BE-C6AD-8543-8B9D-84C32D8564AA}"/>
          </ac:picMkLst>
        </pc:picChg>
      </pc:sldChg>
      <pc:sldChg chg="addSp delSp modSp add mod">
        <pc:chgData name="Gil Lund" userId="e336e020121b1a0d" providerId="LiveId" clId="{E69E53A5-1AFC-4A43-8A16-A0A5EF6C9274}" dt="2024-08-13T21:44:37.502" v="1922" actId="26606"/>
        <pc:sldMkLst>
          <pc:docMk/>
          <pc:sldMk cId="1958020344" sldId="289"/>
        </pc:sldMkLst>
        <pc:spChg chg="del mod">
          <ac:chgData name="Gil Lund" userId="e336e020121b1a0d" providerId="LiveId" clId="{E69E53A5-1AFC-4A43-8A16-A0A5EF6C9274}" dt="2024-08-13T21:44:37.502" v="1922" actId="26606"/>
          <ac:spMkLst>
            <pc:docMk/>
            <pc:sldMk cId="1958020344" sldId="289"/>
            <ac:spMk id="3" creationId="{3948EFDE-B695-6961-C222-70175D1797C4}"/>
          </ac:spMkLst>
        </pc:spChg>
        <pc:graphicFrameChg chg="add">
          <ac:chgData name="Gil Lund" userId="e336e020121b1a0d" providerId="LiveId" clId="{E69E53A5-1AFC-4A43-8A16-A0A5EF6C9274}" dt="2024-08-13T21:44:37.502" v="1922" actId="26606"/>
          <ac:graphicFrameMkLst>
            <pc:docMk/>
            <pc:sldMk cId="1958020344" sldId="289"/>
            <ac:graphicFrameMk id="5" creationId="{8314EEBC-BA02-0EF8-7C27-003C0AAB9E9C}"/>
          </ac:graphicFrameMkLst>
        </pc:graphicFrameChg>
      </pc:sldChg>
      <pc:sldChg chg="addSp delSp modSp new mod setBg">
        <pc:chgData name="Gil Lund" userId="e336e020121b1a0d" providerId="LiveId" clId="{E69E53A5-1AFC-4A43-8A16-A0A5EF6C9274}" dt="2024-08-13T22:03:14.715" v="2101" actId="26606"/>
        <pc:sldMkLst>
          <pc:docMk/>
          <pc:sldMk cId="1385434811" sldId="290"/>
        </pc:sldMkLst>
        <pc:spChg chg="mod">
          <ac:chgData name="Gil Lund" userId="e336e020121b1a0d" providerId="LiveId" clId="{E69E53A5-1AFC-4A43-8A16-A0A5EF6C9274}" dt="2024-08-13T22:03:14.715" v="2101" actId="26606"/>
          <ac:spMkLst>
            <pc:docMk/>
            <pc:sldMk cId="1385434811" sldId="290"/>
            <ac:spMk id="2" creationId="{C2761E73-6394-0040-85B8-C6CFDCF99C03}"/>
          </ac:spMkLst>
        </pc:spChg>
        <pc:spChg chg="del">
          <ac:chgData name="Gil Lund" userId="e336e020121b1a0d" providerId="LiveId" clId="{E69E53A5-1AFC-4A43-8A16-A0A5EF6C9274}" dt="2024-08-12T17:54:44.538" v="875" actId="3680"/>
          <ac:spMkLst>
            <pc:docMk/>
            <pc:sldMk cId="1385434811" sldId="290"/>
            <ac:spMk id="3" creationId="{6B156052-FCE8-1ABA-27B3-D58AA8AAB0C2}"/>
          </ac:spMkLst>
        </pc:spChg>
        <pc:spChg chg="add del">
          <ac:chgData name="Gil Lund" userId="e336e020121b1a0d" providerId="LiveId" clId="{E69E53A5-1AFC-4A43-8A16-A0A5EF6C9274}" dt="2024-08-13T22:03:14.715" v="2101" actId="26606"/>
          <ac:spMkLst>
            <pc:docMk/>
            <pc:sldMk cId="1385434811" sldId="290"/>
            <ac:spMk id="9" creationId="{35DB3719-6FDC-4E5D-891D-FF40B7300F64}"/>
          </ac:spMkLst>
        </pc:spChg>
        <pc:spChg chg="add del">
          <ac:chgData name="Gil Lund" userId="e336e020121b1a0d" providerId="LiveId" clId="{E69E53A5-1AFC-4A43-8A16-A0A5EF6C9274}" dt="2024-08-13T22:03:14.715" v="2101" actId="26606"/>
          <ac:spMkLst>
            <pc:docMk/>
            <pc:sldMk cId="1385434811" sldId="290"/>
            <ac:spMk id="11" creationId="{E0CBAC23-2E3F-4A90-BA59-F8299F6A5439}"/>
          </ac:spMkLst>
        </pc:spChg>
        <pc:graphicFrameChg chg="add mod ord modGraphic">
          <ac:chgData name="Gil Lund" userId="e336e020121b1a0d" providerId="LiveId" clId="{E69E53A5-1AFC-4A43-8A16-A0A5EF6C9274}" dt="2024-08-13T22:03:14.715" v="2101" actId="26606"/>
          <ac:graphicFrameMkLst>
            <pc:docMk/>
            <pc:sldMk cId="1385434811" sldId="290"/>
            <ac:graphicFrameMk id="4" creationId="{774075AD-F047-E9E4-19B4-CB49B34F6723}"/>
          </ac:graphicFrameMkLst>
        </pc:graphicFrameChg>
      </pc:sldChg>
      <pc:sldChg chg="modSp new mod">
        <pc:chgData name="Gil Lund" userId="e336e020121b1a0d" providerId="LiveId" clId="{E69E53A5-1AFC-4A43-8A16-A0A5EF6C9274}" dt="2024-08-13T21:43:26.862" v="1920" actId="114"/>
        <pc:sldMkLst>
          <pc:docMk/>
          <pc:sldMk cId="2356813486" sldId="291"/>
        </pc:sldMkLst>
        <pc:spChg chg="mod">
          <ac:chgData name="Gil Lund" userId="e336e020121b1a0d" providerId="LiveId" clId="{E69E53A5-1AFC-4A43-8A16-A0A5EF6C9274}" dt="2024-08-13T15:54:56.793" v="1885" actId="20577"/>
          <ac:spMkLst>
            <pc:docMk/>
            <pc:sldMk cId="2356813486" sldId="291"/>
            <ac:spMk id="2" creationId="{3832BF0C-346D-22BE-A445-89B8E25B459C}"/>
          </ac:spMkLst>
        </pc:spChg>
        <pc:spChg chg="mod">
          <ac:chgData name="Gil Lund" userId="e336e020121b1a0d" providerId="LiveId" clId="{E69E53A5-1AFC-4A43-8A16-A0A5EF6C9274}" dt="2024-08-13T21:43:26.862" v="1920" actId="114"/>
          <ac:spMkLst>
            <pc:docMk/>
            <pc:sldMk cId="2356813486" sldId="291"/>
            <ac:spMk id="3" creationId="{010F8EB7-4610-BE7F-06DE-44F71BA524FD}"/>
          </ac:spMkLst>
        </pc:spChg>
      </pc:sldChg>
      <pc:sldChg chg="addSp delSp modSp new mod setBg">
        <pc:chgData name="Gil Lund" userId="e336e020121b1a0d" providerId="LiveId" clId="{E69E53A5-1AFC-4A43-8A16-A0A5EF6C9274}" dt="2024-08-13T21:45:15.950" v="1924" actId="478"/>
        <pc:sldMkLst>
          <pc:docMk/>
          <pc:sldMk cId="1369853815" sldId="292"/>
        </pc:sldMkLst>
        <pc:spChg chg="mod">
          <ac:chgData name="Gil Lund" userId="e336e020121b1a0d" providerId="LiveId" clId="{E69E53A5-1AFC-4A43-8A16-A0A5EF6C9274}" dt="2024-08-13T21:45:05.260" v="1923" actId="26606"/>
          <ac:spMkLst>
            <pc:docMk/>
            <pc:sldMk cId="1369853815" sldId="292"/>
            <ac:spMk id="2" creationId="{127445B1-5E43-DA7E-C097-0895E89CFB1D}"/>
          </ac:spMkLst>
        </pc:spChg>
        <pc:spChg chg="del">
          <ac:chgData name="Gil Lund" userId="e336e020121b1a0d" providerId="LiveId" clId="{E69E53A5-1AFC-4A43-8A16-A0A5EF6C9274}" dt="2024-08-13T15:55:08.711" v="1892" actId="22"/>
          <ac:spMkLst>
            <pc:docMk/>
            <pc:sldMk cId="1369853815" sldId="292"/>
            <ac:spMk id="3" creationId="{D93D3C43-324C-FFDB-B551-D8311DD29962}"/>
          </ac:spMkLst>
        </pc:spChg>
        <pc:spChg chg="add del mod">
          <ac:chgData name="Gil Lund" userId="e336e020121b1a0d" providerId="LiveId" clId="{E69E53A5-1AFC-4A43-8A16-A0A5EF6C9274}" dt="2024-08-13T21:45:15.950" v="1924" actId="478"/>
          <ac:spMkLst>
            <pc:docMk/>
            <pc:sldMk cId="1369853815" sldId="292"/>
            <ac:spMk id="6" creationId="{A9CD048F-C189-41B1-8D6C-A81452A13475}"/>
          </ac:spMkLst>
        </pc:spChg>
        <pc:spChg chg="add">
          <ac:chgData name="Gil Lund" userId="e336e020121b1a0d" providerId="LiveId" clId="{E69E53A5-1AFC-4A43-8A16-A0A5EF6C9274}" dt="2024-08-13T21:45:05.260" v="1923" actId="26606"/>
          <ac:spMkLst>
            <pc:docMk/>
            <pc:sldMk cId="1369853815" sldId="292"/>
            <ac:spMk id="13" creationId="{FB5B0058-AF13-4859-B429-4EDDE2A26F7F}"/>
          </ac:spMkLst>
        </pc:spChg>
        <pc:spChg chg="add">
          <ac:chgData name="Gil Lund" userId="e336e020121b1a0d" providerId="LiveId" clId="{E69E53A5-1AFC-4A43-8A16-A0A5EF6C9274}" dt="2024-08-13T21:45:05.260" v="1923" actId="26606"/>
          <ac:spMkLst>
            <pc:docMk/>
            <pc:sldMk cId="1369853815" sldId="292"/>
            <ac:spMk id="15" creationId="{0277405F-0B4F-4418-B773-1B38814125B6}"/>
          </ac:spMkLst>
        </pc:spChg>
        <pc:picChg chg="add mod ord">
          <ac:chgData name="Gil Lund" userId="e336e020121b1a0d" providerId="LiveId" clId="{E69E53A5-1AFC-4A43-8A16-A0A5EF6C9274}" dt="2024-08-13T21:45:05.260" v="1923" actId="26606"/>
          <ac:picMkLst>
            <pc:docMk/>
            <pc:sldMk cId="1369853815" sldId="292"/>
            <ac:picMk id="5" creationId="{58D3E351-1017-92D4-9B5E-35213F8C867B}"/>
          </ac:picMkLst>
        </pc:picChg>
        <pc:picChg chg="add mod">
          <ac:chgData name="Gil Lund" userId="e336e020121b1a0d" providerId="LiveId" clId="{E69E53A5-1AFC-4A43-8A16-A0A5EF6C9274}" dt="2024-08-13T21:45:05.260" v="1923" actId="26606"/>
          <ac:picMkLst>
            <pc:docMk/>
            <pc:sldMk cId="1369853815" sldId="292"/>
            <ac:picMk id="8" creationId="{7C37C11D-62D7-D180-7281-F24190D03932}"/>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hyperlink" Target="https://cob.org/services/environment/stormwater" TargetMode="External"/><Relationship Id="rId7" Type="http://schemas.openxmlformats.org/officeDocument/2006/relationships/image" Target="../media/image20.png"/><Relationship Id="rId2" Type="http://schemas.openxmlformats.org/officeDocument/2006/relationships/hyperlink" Target="https://stormwater-salishsea.org/" TargetMode="External"/><Relationship Id="rId1" Type="http://schemas.openxmlformats.org/officeDocument/2006/relationships/hyperlink" Target="https://www.re-sources.org/initiative/polluted-runoff-stormwater/" TargetMode="Externa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hyperlink" Target="https://ecology.wa.gov/water-shorelines/water-quality/saltwater/beach-program"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hyperlink" Target="https://www.re-sources.org/initiative/polluted-runoff-stormwater/" TargetMode="External"/><Relationship Id="rId7"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hyperlink" Target="https://ecology.wa.gov/water-shorelines/water-quality/saltwater/beach-program" TargetMode="External"/><Relationship Id="rId5" Type="http://schemas.openxmlformats.org/officeDocument/2006/relationships/hyperlink" Target="https://cob.org/services/environment/stormwater" TargetMode="External"/><Relationship Id="rId4" Type="http://schemas.openxmlformats.org/officeDocument/2006/relationships/hyperlink" Target="https://stormwater-salishsea.org/" TargetMode="External"/></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3AF169-B00D-4475-83BA-22D8B59915E9}"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EF184589-F1DB-48D2-87FA-57391D3AA813}">
      <dgm:prSet/>
      <dgm:spPr/>
      <dgm:t>
        <a:bodyPr/>
        <a:lstStyle/>
        <a:p>
          <a:pPr>
            <a:defRPr cap="all"/>
          </a:pPr>
          <a:r>
            <a:rPr lang="en-US"/>
            <a:t>Introductions</a:t>
          </a:r>
        </a:p>
      </dgm:t>
    </dgm:pt>
    <dgm:pt modelId="{C1AF19C7-A5C7-4EEE-819D-DAEA5D29C957}" type="parTrans" cxnId="{AF0A1140-1DC9-48FF-BED8-F5A6B2286216}">
      <dgm:prSet/>
      <dgm:spPr/>
      <dgm:t>
        <a:bodyPr/>
        <a:lstStyle/>
        <a:p>
          <a:endParaRPr lang="en-US"/>
        </a:p>
      </dgm:t>
    </dgm:pt>
    <dgm:pt modelId="{B9F9DF7B-E5B8-4EC5-9A43-A3D3FF8B45B4}" type="sibTrans" cxnId="{AF0A1140-1DC9-48FF-BED8-F5A6B2286216}">
      <dgm:prSet/>
      <dgm:spPr/>
      <dgm:t>
        <a:bodyPr/>
        <a:lstStyle/>
        <a:p>
          <a:endParaRPr lang="en-US"/>
        </a:p>
      </dgm:t>
    </dgm:pt>
    <dgm:pt modelId="{24171EC9-FACF-4CF1-8BE5-0BA23632FC06}">
      <dgm:prSet/>
      <dgm:spPr/>
      <dgm:t>
        <a:bodyPr/>
        <a:lstStyle/>
        <a:p>
          <a:pPr>
            <a:defRPr cap="all"/>
          </a:pPr>
          <a:r>
            <a:rPr lang="en-US"/>
            <a:t>Scope</a:t>
          </a:r>
        </a:p>
      </dgm:t>
    </dgm:pt>
    <dgm:pt modelId="{8C470BC6-4EC2-4F6A-9EF5-6FC3EC76F089}" type="parTrans" cxnId="{6458C7D8-7E66-45DD-AFBB-860B0B481A89}">
      <dgm:prSet/>
      <dgm:spPr/>
      <dgm:t>
        <a:bodyPr/>
        <a:lstStyle/>
        <a:p>
          <a:endParaRPr lang="en-US"/>
        </a:p>
      </dgm:t>
    </dgm:pt>
    <dgm:pt modelId="{6C9A59F4-2B77-486C-B6C9-80020D1DF17F}" type="sibTrans" cxnId="{6458C7D8-7E66-45DD-AFBB-860B0B481A89}">
      <dgm:prSet/>
      <dgm:spPr/>
      <dgm:t>
        <a:bodyPr/>
        <a:lstStyle/>
        <a:p>
          <a:endParaRPr lang="en-US"/>
        </a:p>
      </dgm:t>
    </dgm:pt>
    <dgm:pt modelId="{A46AC1E8-B4DC-4A64-8497-F27660828903}">
      <dgm:prSet/>
      <dgm:spPr/>
      <dgm:t>
        <a:bodyPr/>
        <a:lstStyle/>
        <a:p>
          <a:pPr>
            <a:defRPr cap="all"/>
          </a:pPr>
          <a:r>
            <a:rPr lang="en-US" dirty="0"/>
            <a:t>BACKGROUND</a:t>
          </a:r>
        </a:p>
      </dgm:t>
    </dgm:pt>
    <dgm:pt modelId="{AF11B01D-3E1E-4F80-B6AA-62ED8CE709D5}" type="parTrans" cxnId="{FC90ACE2-3DBD-4BAC-9A82-C95B6EF59C5A}">
      <dgm:prSet/>
      <dgm:spPr/>
      <dgm:t>
        <a:bodyPr/>
        <a:lstStyle/>
        <a:p>
          <a:endParaRPr lang="en-US"/>
        </a:p>
      </dgm:t>
    </dgm:pt>
    <dgm:pt modelId="{C9E57950-35E6-43FF-BEBC-4C52D58A4A52}" type="sibTrans" cxnId="{FC90ACE2-3DBD-4BAC-9A82-C95B6EF59C5A}">
      <dgm:prSet/>
      <dgm:spPr/>
      <dgm:t>
        <a:bodyPr/>
        <a:lstStyle/>
        <a:p>
          <a:endParaRPr lang="en-US"/>
        </a:p>
      </dgm:t>
    </dgm:pt>
    <dgm:pt modelId="{F8560A37-78B8-41D5-B510-304998AAB2D1}">
      <dgm:prSet/>
      <dgm:spPr/>
      <dgm:t>
        <a:bodyPr/>
        <a:lstStyle/>
        <a:p>
          <a:pPr>
            <a:defRPr cap="all"/>
          </a:pPr>
          <a:r>
            <a:rPr lang="en-US"/>
            <a:t>Ideation</a:t>
          </a:r>
        </a:p>
      </dgm:t>
    </dgm:pt>
    <dgm:pt modelId="{DEFA25E5-050A-4FDD-B9FC-E13908EA676F}" type="parTrans" cxnId="{F7923D3D-BFB6-41F8-8457-1D4E24B17669}">
      <dgm:prSet/>
      <dgm:spPr/>
      <dgm:t>
        <a:bodyPr/>
        <a:lstStyle/>
        <a:p>
          <a:endParaRPr lang="en-US"/>
        </a:p>
      </dgm:t>
    </dgm:pt>
    <dgm:pt modelId="{2910E85A-E86F-497F-BBF9-919DF5451D33}" type="sibTrans" cxnId="{F7923D3D-BFB6-41F8-8457-1D4E24B17669}">
      <dgm:prSet/>
      <dgm:spPr/>
      <dgm:t>
        <a:bodyPr/>
        <a:lstStyle/>
        <a:p>
          <a:endParaRPr lang="en-US"/>
        </a:p>
      </dgm:t>
    </dgm:pt>
    <dgm:pt modelId="{61ECCAF1-1E33-4442-BBF0-09C90B623490}">
      <dgm:prSet/>
      <dgm:spPr/>
      <dgm:t>
        <a:bodyPr/>
        <a:lstStyle/>
        <a:p>
          <a:pPr>
            <a:defRPr cap="all"/>
          </a:pPr>
          <a:r>
            <a:rPr lang="en-US"/>
            <a:t>Roles and Reference Frames</a:t>
          </a:r>
        </a:p>
      </dgm:t>
    </dgm:pt>
    <dgm:pt modelId="{8BC9EB33-184E-443D-8E5F-20D2C1303957}" type="parTrans" cxnId="{5BB1AE8F-6332-4A55-AD8E-9E9036DD5C0E}">
      <dgm:prSet/>
      <dgm:spPr/>
      <dgm:t>
        <a:bodyPr/>
        <a:lstStyle/>
        <a:p>
          <a:endParaRPr lang="en-US"/>
        </a:p>
      </dgm:t>
    </dgm:pt>
    <dgm:pt modelId="{73A78FEC-6DED-425F-846C-A9EC2DB5CC8C}" type="sibTrans" cxnId="{5BB1AE8F-6332-4A55-AD8E-9E9036DD5C0E}">
      <dgm:prSet/>
      <dgm:spPr/>
      <dgm:t>
        <a:bodyPr/>
        <a:lstStyle/>
        <a:p>
          <a:endParaRPr lang="en-US"/>
        </a:p>
      </dgm:t>
    </dgm:pt>
    <dgm:pt modelId="{5F3EAB57-2957-4D32-8C69-7FB243CCB3A7}">
      <dgm:prSet/>
      <dgm:spPr/>
      <dgm:t>
        <a:bodyPr/>
        <a:lstStyle/>
        <a:p>
          <a:pPr>
            <a:defRPr cap="all"/>
          </a:pPr>
          <a:r>
            <a:rPr lang="en-US"/>
            <a:t>Resources and Next Steps</a:t>
          </a:r>
        </a:p>
      </dgm:t>
    </dgm:pt>
    <dgm:pt modelId="{2BCFF401-C8CE-41D2-9E3D-1D59BCC0D22C}" type="parTrans" cxnId="{1A13A22E-958A-4253-95E5-4B479F989901}">
      <dgm:prSet/>
      <dgm:spPr/>
      <dgm:t>
        <a:bodyPr/>
        <a:lstStyle/>
        <a:p>
          <a:endParaRPr lang="en-US"/>
        </a:p>
      </dgm:t>
    </dgm:pt>
    <dgm:pt modelId="{87EA5667-9100-40AC-A2EE-B1A5713121A2}" type="sibTrans" cxnId="{1A13A22E-958A-4253-95E5-4B479F989901}">
      <dgm:prSet/>
      <dgm:spPr/>
      <dgm:t>
        <a:bodyPr/>
        <a:lstStyle/>
        <a:p>
          <a:endParaRPr lang="en-US"/>
        </a:p>
      </dgm:t>
    </dgm:pt>
    <dgm:pt modelId="{584CAA85-5D32-482F-90B8-036F30FC3BB6}" type="pres">
      <dgm:prSet presAssocID="{1A3AF169-B00D-4475-83BA-22D8B59915E9}" presName="root" presStyleCnt="0">
        <dgm:presLayoutVars>
          <dgm:dir/>
          <dgm:resizeHandles val="exact"/>
        </dgm:presLayoutVars>
      </dgm:prSet>
      <dgm:spPr/>
    </dgm:pt>
    <dgm:pt modelId="{C15F6593-A2BA-46EF-9563-46A75E04D727}" type="pres">
      <dgm:prSet presAssocID="{EF184589-F1DB-48D2-87FA-57391D3AA813}" presName="compNode" presStyleCnt="0"/>
      <dgm:spPr/>
    </dgm:pt>
    <dgm:pt modelId="{E46C3513-ADAA-4BC0-A78A-B48A1B9F0C1C}" type="pres">
      <dgm:prSet presAssocID="{EF184589-F1DB-48D2-87FA-57391D3AA813}" presName="iconBgRect" presStyleLbl="bgShp" presStyleIdx="0" presStyleCnt="6"/>
      <dgm:spPr>
        <a:prstGeom prst="round2DiagRect">
          <a:avLst>
            <a:gd name="adj1" fmla="val 29727"/>
            <a:gd name="adj2" fmla="val 0"/>
          </a:avLst>
        </a:prstGeom>
      </dgm:spPr>
    </dgm:pt>
    <dgm:pt modelId="{87BEC398-D5EF-430A-B540-E38D65F49754}" type="pres">
      <dgm:prSet presAssocID="{EF184589-F1DB-48D2-87FA-57391D3AA81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A496F97D-F3FC-471E-8FE5-4E9F9B626A75}" type="pres">
      <dgm:prSet presAssocID="{EF184589-F1DB-48D2-87FA-57391D3AA813}" presName="spaceRect" presStyleCnt="0"/>
      <dgm:spPr/>
    </dgm:pt>
    <dgm:pt modelId="{08ABB5E6-FF30-4325-8FBE-D8D29E85ED4C}" type="pres">
      <dgm:prSet presAssocID="{EF184589-F1DB-48D2-87FA-57391D3AA813}" presName="textRect" presStyleLbl="revTx" presStyleIdx="0" presStyleCnt="6">
        <dgm:presLayoutVars>
          <dgm:chMax val="1"/>
          <dgm:chPref val="1"/>
        </dgm:presLayoutVars>
      </dgm:prSet>
      <dgm:spPr/>
    </dgm:pt>
    <dgm:pt modelId="{5D536BB4-AEC8-4EAC-8383-174316473938}" type="pres">
      <dgm:prSet presAssocID="{B9F9DF7B-E5B8-4EC5-9A43-A3D3FF8B45B4}" presName="sibTrans" presStyleCnt="0"/>
      <dgm:spPr/>
    </dgm:pt>
    <dgm:pt modelId="{8B9AA821-6DAA-424B-9F74-E7CDE0F4562F}" type="pres">
      <dgm:prSet presAssocID="{24171EC9-FACF-4CF1-8BE5-0BA23632FC06}" presName="compNode" presStyleCnt="0"/>
      <dgm:spPr/>
    </dgm:pt>
    <dgm:pt modelId="{4E1C1EA3-8D25-4567-830F-098EB09F5667}" type="pres">
      <dgm:prSet presAssocID="{24171EC9-FACF-4CF1-8BE5-0BA23632FC06}" presName="iconBgRect" presStyleLbl="bgShp" presStyleIdx="1" presStyleCnt="6"/>
      <dgm:spPr>
        <a:prstGeom prst="round2DiagRect">
          <a:avLst>
            <a:gd name="adj1" fmla="val 29727"/>
            <a:gd name="adj2" fmla="val 0"/>
          </a:avLst>
        </a:prstGeom>
      </dgm:spPr>
    </dgm:pt>
    <dgm:pt modelId="{6A94FE84-59F3-406C-91BA-A4D81C1B6221}" type="pres">
      <dgm:prSet presAssocID="{24171EC9-FACF-4CF1-8BE5-0BA23632FC0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731CAF9F-A0F6-4637-9601-9E72411DA091}" type="pres">
      <dgm:prSet presAssocID="{24171EC9-FACF-4CF1-8BE5-0BA23632FC06}" presName="spaceRect" presStyleCnt="0"/>
      <dgm:spPr/>
    </dgm:pt>
    <dgm:pt modelId="{BFC75184-9E49-4666-A9B6-B4CD65154D0B}" type="pres">
      <dgm:prSet presAssocID="{24171EC9-FACF-4CF1-8BE5-0BA23632FC06}" presName="textRect" presStyleLbl="revTx" presStyleIdx="1" presStyleCnt="6">
        <dgm:presLayoutVars>
          <dgm:chMax val="1"/>
          <dgm:chPref val="1"/>
        </dgm:presLayoutVars>
      </dgm:prSet>
      <dgm:spPr/>
    </dgm:pt>
    <dgm:pt modelId="{A6220645-25EB-4459-A0DA-7B86530C0492}" type="pres">
      <dgm:prSet presAssocID="{6C9A59F4-2B77-486C-B6C9-80020D1DF17F}" presName="sibTrans" presStyleCnt="0"/>
      <dgm:spPr/>
    </dgm:pt>
    <dgm:pt modelId="{333AE871-7EB3-47C2-81FB-65F05FE7AA7E}" type="pres">
      <dgm:prSet presAssocID="{A46AC1E8-B4DC-4A64-8497-F27660828903}" presName="compNode" presStyleCnt="0"/>
      <dgm:spPr/>
    </dgm:pt>
    <dgm:pt modelId="{B309E529-B52C-41E0-A16E-44F9CFDE138E}" type="pres">
      <dgm:prSet presAssocID="{A46AC1E8-B4DC-4A64-8497-F27660828903}" presName="iconBgRect" presStyleLbl="bgShp" presStyleIdx="2" presStyleCnt="6"/>
      <dgm:spPr>
        <a:prstGeom prst="round2DiagRect">
          <a:avLst>
            <a:gd name="adj1" fmla="val 29727"/>
            <a:gd name="adj2" fmla="val 0"/>
          </a:avLst>
        </a:prstGeom>
      </dgm:spPr>
    </dgm:pt>
    <dgm:pt modelId="{4CB22158-FCBD-4C34-A4BE-F1103B022D63}" type="pres">
      <dgm:prSet presAssocID="{A46AC1E8-B4DC-4A64-8497-F2766082890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0927B1AB-4118-4C44-8D07-B4930BADBE12}" type="pres">
      <dgm:prSet presAssocID="{A46AC1E8-B4DC-4A64-8497-F27660828903}" presName="spaceRect" presStyleCnt="0"/>
      <dgm:spPr/>
    </dgm:pt>
    <dgm:pt modelId="{31211879-89D0-4252-A922-E884168A5621}" type="pres">
      <dgm:prSet presAssocID="{A46AC1E8-B4DC-4A64-8497-F27660828903}" presName="textRect" presStyleLbl="revTx" presStyleIdx="2" presStyleCnt="6">
        <dgm:presLayoutVars>
          <dgm:chMax val="1"/>
          <dgm:chPref val="1"/>
        </dgm:presLayoutVars>
      </dgm:prSet>
      <dgm:spPr/>
    </dgm:pt>
    <dgm:pt modelId="{5A28C317-8070-4506-83E2-14B8E3DEC7B5}" type="pres">
      <dgm:prSet presAssocID="{C9E57950-35E6-43FF-BEBC-4C52D58A4A52}" presName="sibTrans" presStyleCnt="0"/>
      <dgm:spPr/>
    </dgm:pt>
    <dgm:pt modelId="{C69E7DAC-ACE4-44A6-9AE3-25BC0ED1A8B0}" type="pres">
      <dgm:prSet presAssocID="{F8560A37-78B8-41D5-B510-304998AAB2D1}" presName="compNode" presStyleCnt="0"/>
      <dgm:spPr/>
    </dgm:pt>
    <dgm:pt modelId="{B5A60C7C-4ED0-4BD3-B8F3-EF9D9D09E102}" type="pres">
      <dgm:prSet presAssocID="{F8560A37-78B8-41D5-B510-304998AAB2D1}" presName="iconBgRect" presStyleLbl="bgShp" presStyleIdx="3" presStyleCnt="6"/>
      <dgm:spPr>
        <a:prstGeom prst="round2DiagRect">
          <a:avLst>
            <a:gd name="adj1" fmla="val 29727"/>
            <a:gd name="adj2" fmla="val 0"/>
          </a:avLst>
        </a:prstGeom>
      </dgm:spPr>
    </dgm:pt>
    <dgm:pt modelId="{3FDC2A39-5738-4262-8BAB-9999645C169E}" type="pres">
      <dgm:prSet presAssocID="{F8560A37-78B8-41D5-B510-304998AAB2D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rson with Idea"/>
        </a:ext>
      </dgm:extLst>
    </dgm:pt>
    <dgm:pt modelId="{03A3018B-5A77-48F0-9A88-4162754FFBB6}" type="pres">
      <dgm:prSet presAssocID="{F8560A37-78B8-41D5-B510-304998AAB2D1}" presName="spaceRect" presStyleCnt="0"/>
      <dgm:spPr/>
    </dgm:pt>
    <dgm:pt modelId="{E04BD416-BB87-4CFE-85A1-1A3854064588}" type="pres">
      <dgm:prSet presAssocID="{F8560A37-78B8-41D5-B510-304998AAB2D1}" presName="textRect" presStyleLbl="revTx" presStyleIdx="3" presStyleCnt="6">
        <dgm:presLayoutVars>
          <dgm:chMax val="1"/>
          <dgm:chPref val="1"/>
        </dgm:presLayoutVars>
      </dgm:prSet>
      <dgm:spPr/>
    </dgm:pt>
    <dgm:pt modelId="{A063BB80-DE8F-4EE0-8EFC-3B170A22A294}" type="pres">
      <dgm:prSet presAssocID="{2910E85A-E86F-497F-BBF9-919DF5451D33}" presName="sibTrans" presStyleCnt="0"/>
      <dgm:spPr/>
    </dgm:pt>
    <dgm:pt modelId="{18821EB7-1758-4CC5-9F54-9313FF69D534}" type="pres">
      <dgm:prSet presAssocID="{61ECCAF1-1E33-4442-BBF0-09C90B623490}" presName="compNode" presStyleCnt="0"/>
      <dgm:spPr/>
    </dgm:pt>
    <dgm:pt modelId="{5A47718C-4BE8-45C1-8998-FDA6F2FF6050}" type="pres">
      <dgm:prSet presAssocID="{61ECCAF1-1E33-4442-BBF0-09C90B623490}" presName="iconBgRect" presStyleLbl="bgShp" presStyleIdx="4" presStyleCnt="6"/>
      <dgm:spPr>
        <a:prstGeom prst="round2DiagRect">
          <a:avLst>
            <a:gd name="adj1" fmla="val 29727"/>
            <a:gd name="adj2" fmla="val 0"/>
          </a:avLst>
        </a:prstGeom>
      </dgm:spPr>
    </dgm:pt>
    <dgm:pt modelId="{93F3754E-397A-480E-B672-617DD3C489C8}" type="pres">
      <dgm:prSet presAssocID="{61ECCAF1-1E33-4442-BBF0-09C90B62349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CDB1A157-E307-4391-BBB1-9CD022E3BA44}" type="pres">
      <dgm:prSet presAssocID="{61ECCAF1-1E33-4442-BBF0-09C90B623490}" presName="spaceRect" presStyleCnt="0"/>
      <dgm:spPr/>
    </dgm:pt>
    <dgm:pt modelId="{097AF4E9-E204-4B73-9ECF-6A162EA970C0}" type="pres">
      <dgm:prSet presAssocID="{61ECCAF1-1E33-4442-BBF0-09C90B623490}" presName="textRect" presStyleLbl="revTx" presStyleIdx="4" presStyleCnt="6">
        <dgm:presLayoutVars>
          <dgm:chMax val="1"/>
          <dgm:chPref val="1"/>
        </dgm:presLayoutVars>
      </dgm:prSet>
      <dgm:spPr/>
    </dgm:pt>
    <dgm:pt modelId="{4AE768E8-94EB-46A6-9E5C-9D8F8CCC5146}" type="pres">
      <dgm:prSet presAssocID="{73A78FEC-6DED-425F-846C-A9EC2DB5CC8C}" presName="sibTrans" presStyleCnt="0"/>
      <dgm:spPr/>
    </dgm:pt>
    <dgm:pt modelId="{E866A3E0-E7F8-4B68-B930-B480B2B5239D}" type="pres">
      <dgm:prSet presAssocID="{5F3EAB57-2957-4D32-8C69-7FB243CCB3A7}" presName="compNode" presStyleCnt="0"/>
      <dgm:spPr/>
    </dgm:pt>
    <dgm:pt modelId="{92BBBE5D-A672-4B8D-ADBC-A1B97E2DF192}" type="pres">
      <dgm:prSet presAssocID="{5F3EAB57-2957-4D32-8C69-7FB243CCB3A7}" presName="iconBgRect" presStyleLbl="bgShp" presStyleIdx="5" presStyleCnt="6"/>
      <dgm:spPr>
        <a:prstGeom prst="round2DiagRect">
          <a:avLst>
            <a:gd name="adj1" fmla="val 29727"/>
            <a:gd name="adj2" fmla="val 0"/>
          </a:avLst>
        </a:prstGeom>
      </dgm:spPr>
    </dgm:pt>
    <dgm:pt modelId="{C244B9FA-5E73-48CB-9ED4-4CB77FB961D3}" type="pres">
      <dgm:prSet presAssocID="{5F3EAB57-2957-4D32-8C69-7FB243CCB3A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 List"/>
        </a:ext>
      </dgm:extLst>
    </dgm:pt>
    <dgm:pt modelId="{5B325264-8574-4CB2-9493-BA51B08B322C}" type="pres">
      <dgm:prSet presAssocID="{5F3EAB57-2957-4D32-8C69-7FB243CCB3A7}" presName="spaceRect" presStyleCnt="0"/>
      <dgm:spPr/>
    </dgm:pt>
    <dgm:pt modelId="{26BA4905-8684-4A37-8DEE-95EEB9435A95}" type="pres">
      <dgm:prSet presAssocID="{5F3EAB57-2957-4D32-8C69-7FB243CCB3A7}" presName="textRect" presStyleLbl="revTx" presStyleIdx="5" presStyleCnt="6">
        <dgm:presLayoutVars>
          <dgm:chMax val="1"/>
          <dgm:chPref val="1"/>
        </dgm:presLayoutVars>
      </dgm:prSet>
      <dgm:spPr/>
    </dgm:pt>
  </dgm:ptLst>
  <dgm:cxnLst>
    <dgm:cxn modelId="{30E13C00-B747-4CEB-A039-88523B7FDC98}" type="presOf" srcId="{5F3EAB57-2957-4D32-8C69-7FB243CCB3A7}" destId="{26BA4905-8684-4A37-8DEE-95EEB9435A95}" srcOrd="0" destOrd="0" presId="urn:microsoft.com/office/officeart/2018/5/layout/IconLeafLabelList"/>
    <dgm:cxn modelId="{C3D6BF0C-B27C-44AE-BF2F-1280478858FE}" type="presOf" srcId="{A46AC1E8-B4DC-4A64-8497-F27660828903}" destId="{31211879-89D0-4252-A922-E884168A5621}" srcOrd="0" destOrd="0" presId="urn:microsoft.com/office/officeart/2018/5/layout/IconLeafLabelList"/>
    <dgm:cxn modelId="{1A13A22E-958A-4253-95E5-4B479F989901}" srcId="{1A3AF169-B00D-4475-83BA-22D8B59915E9}" destId="{5F3EAB57-2957-4D32-8C69-7FB243CCB3A7}" srcOrd="5" destOrd="0" parTransId="{2BCFF401-C8CE-41D2-9E3D-1D59BCC0D22C}" sibTransId="{87EA5667-9100-40AC-A2EE-B1A5713121A2}"/>
    <dgm:cxn modelId="{363B213D-2369-48C5-A20F-63625FF760F4}" type="presOf" srcId="{EF184589-F1DB-48D2-87FA-57391D3AA813}" destId="{08ABB5E6-FF30-4325-8FBE-D8D29E85ED4C}" srcOrd="0" destOrd="0" presId="urn:microsoft.com/office/officeart/2018/5/layout/IconLeafLabelList"/>
    <dgm:cxn modelId="{F7923D3D-BFB6-41F8-8457-1D4E24B17669}" srcId="{1A3AF169-B00D-4475-83BA-22D8B59915E9}" destId="{F8560A37-78B8-41D5-B510-304998AAB2D1}" srcOrd="3" destOrd="0" parTransId="{DEFA25E5-050A-4FDD-B9FC-E13908EA676F}" sibTransId="{2910E85A-E86F-497F-BBF9-919DF5451D33}"/>
    <dgm:cxn modelId="{AF0A1140-1DC9-48FF-BED8-F5A6B2286216}" srcId="{1A3AF169-B00D-4475-83BA-22D8B59915E9}" destId="{EF184589-F1DB-48D2-87FA-57391D3AA813}" srcOrd="0" destOrd="0" parTransId="{C1AF19C7-A5C7-4EEE-819D-DAEA5D29C957}" sibTransId="{B9F9DF7B-E5B8-4EC5-9A43-A3D3FF8B45B4}"/>
    <dgm:cxn modelId="{A5DAD07F-AF96-4361-882D-63D787F739CC}" type="presOf" srcId="{1A3AF169-B00D-4475-83BA-22D8B59915E9}" destId="{584CAA85-5D32-482F-90B8-036F30FC3BB6}" srcOrd="0" destOrd="0" presId="urn:microsoft.com/office/officeart/2018/5/layout/IconLeafLabelList"/>
    <dgm:cxn modelId="{5BB1AE8F-6332-4A55-AD8E-9E9036DD5C0E}" srcId="{1A3AF169-B00D-4475-83BA-22D8B59915E9}" destId="{61ECCAF1-1E33-4442-BBF0-09C90B623490}" srcOrd="4" destOrd="0" parTransId="{8BC9EB33-184E-443D-8E5F-20D2C1303957}" sibTransId="{73A78FEC-6DED-425F-846C-A9EC2DB5CC8C}"/>
    <dgm:cxn modelId="{6458C7D8-7E66-45DD-AFBB-860B0B481A89}" srcId="{1A3AF169-B00D-4475-83BA-22D8B59915E9}" destId="{24171EC9-FACF-4CF1-8BE5-0BA23632FC06}" srcOrd="1" destOrd="0" parTransId="{8C470BC6-4EC2-4F6A-9EF5-6FC3EC76F089}" sibTransId="{6C9A59F4-2B77-486C-B6C9-80020D1DF17F}"/>
    <dgm:cxn modelId="{FC90ACE2-3DBD-4BAC-9A82-C95B6EF59C5A}" srcId="{1A3AF169-B00D-4475-83BA-22D8B59915E9}" destId="{A46AC1E8-B4DC-4A64-8497-F27660828903}" srcOrd="2" destOrd="0" parTransId="{AF11B01D-3E1E-4F80-B6AA-62ED8CE709D5}" sibTransId="{C9E57950-35E6-43FF-BEBC-4C52D58A4A52}"/>
    <dgm:cxn modelId="{CE7BBCE8-2AD4-4DBE-A7F1-3F206D2B01A7}" type="presOf" srcId="{F8560A37-78B8-41D5-B510-304998AAB2D1}" destId="{E04BD416-BB87-4CFE-85A1-1A3854064588}" srcOrd="0" destOrd="0" presId="urn:microsoft.com/office/officeart/2018/5/layout/IconLeafLabelList"/>
    <dgm:cxn modelId="{E2E5E7E9-7780-4B33-91CC-294AFF797E84}" type="presOf" srcId="{24171EC9-FACF-4CF1-8BE5-0BA23632FC06}" destId="{BFC75184-9E49-4666-A9B6-B4CD65154D0B}" srcOrd="0" destOrd="0" presId="urn:microsoft.com/office/officeart/2018/5/layout/IconLeafLabelList"/>
    <dgm:cxn modelId="{7F4A0DFB-0FDB-406C-819C-24115A6D8E62}" type="presOf" srcId="{61ECCAF1-1E33-4442-BBF0-09C90B623490}" destId="{097AF4E9-E204-4B73-9ECF-6A162EA970C0}" srcOrd="0" destOrd="0" presId="urn:microsoft.com/office/officeart/2018/5/layout/IconLeafLabelList"/>
    <dgm:cxn modelId="{99E6DB58-A333-410C-81D0-1DFC5297DECF}" type="presParOf" srcId="{584CAA85-5D32-482F-90B8-036F30FC3BB6}" destId="{C15F6593-A2BA-46EF-9563-46A75E04D727}" srcOrd="0" destOrd="0" presId="urn:microsoft.com/office/officeart/2018/5/layout/IconLeafLabelList"/>
    <dgm:cxn modelId="{1867B7E6-D65D-48C5-997D-97345C496364}" type="presParOf" srcId="{C15F6593-A2BA-46EF-9563-46A75E04D727}" destId="{E46C3513-ADAA-4BC0-A78A-B48A1B9F0C1C}" srcOrd="0" destOrd="0" presId="urn:microsoft.com/office/officeart/2018/5/layout/IconLeafLabelList"/>
    <dgm:cxn modelId="{C6D3241D-B669-4FE1-A949-C59685DBE60A}" type="presParOf" srcId="{C15F6593-A2BA-46EF-9563-46A75E04D727}" destId="{87BEC398-D5EF-430A-B540-E38D65F49754}" srcOrd="1" destOrd="0" presId="urn:microsoft.com/office/officeart/2018/5/layout/IconLeafLabelList"/>
    <dgm:cxn modelId="{D36D5145-3279-433D-B4F4-A7077FEB8415}" type="presParOf" srcId="{C15F6593-A2BA-46EF-9563-46A75E04D727}" destId="{A496F97D-F3FC-471E-8FE5-4E9F9B626A75}" srcOrd="2" destOrd="0" presId="urn:microsoft.com/office/officeart/2018/5/layout/IconLeafLabelList"/>
    <dgm:cxn modelId="{15E57B1D-3A6D-4DE5-987A-39BA04A152A8}" type="presParOf" srcId="{C15F6593-A2BA-46EF-9563-46A75E04D727}" destId="{08ABB5E6-FF30-4325-8FBE-D8D29E85ED4C}" srcOrd="3" destOrd="0" presId="urn:microsoft.com/office/officeart/2018/5/layout/IconLeafLabelList"/>
    <dgm:cxn modelId="{88CC694B-DCBF-4E84-AAFB-9E112E47232F}" type="presParOf" srcId="{584CAA85-5D32-482F-90B8-036F30FC3BB6}" destId="{5D536BB4-AEC8-4EAC-8383-174316473938}" srcOrd="1" destOrd="0" presId="urn:microsoft.com/office/officeart/2018/5/layout/IconLeafLabelList"/>
    <dgm:cxn modelId="{E727E915-86C4-4D4A-A3F3-D9CE205AB3E6}" type="presParOf" srcId="{584CAA85-5D32-482F-90B8-036F30FC3BB6}" destId="{8B9AA821-6DAA-424B-9F74-E7CDE0F4562F}" srcOrd="2" destOrd="0" presId="urn:microsoft.com/office/officeart/2018/5/layout/IconLeafLabelList"/>
    <dgm:cxn modelId="{A6A4C1C4-F6C8-4EE0-8ADA-4EF0C53F8450}" type="presParOf" srcId="{8B9AA821-6DAA-424B-9F74-E7CDE0F4562F}" destId="{4E1C1EA3-8D25-4567-830F-098EB09F5667}" srcOrd="0" destOrd="0" presId="urn:microsoft.com/office/officeart/2018/5/layout/IconLeafLabelList"/>
    <dgm:cxn modelId="{72E53174-1447-4C97-B234-A7E28CF5D293}" type="presParOf" srcId="{8B9AA821-6DAA-424B-9F74-E7CDE0F4562F}" destId="{6A94FE84-59F3-406C-91BA-A4D81C1B6221}" srcOrd="1" destOrd="0" presId="urn:microsoft.com/office/officeart/2018/5/layout/IconLeafLabelList"/>
    <dgm:cxn modelId="{4A9F0F7F-EF62-4E29-9D93-659120E4D236}" type="presParOf" srcId="{8B9AA821-6DAA-424B-9F74-E7CDE0F4562F}" destId="{731CAF9F-A0F6-4637-9601-9E72411DA091}" srcOrd="2" destOrd="0" presId="urn:microsoft.com/office/officeart/2018/5/layout/IconLeafLabelList"/>
    <dgm:cxn modelId="{B7BFD92C-7807-4D13-8D5B-039D096A6E11}" type="presParOf" srcId="{8B9AA821-6DAA-424B-9F74-E7CDE0F4562F}" destId="{BFC75184-9E49-4666-A9B6-B4CD65154D0B}" srcOrd="3" destOrd="0" presId="urn:microsoft.com/office/officeart/2018/5/layout/IconLeafLabelList"/>
    <dgm:cxn modelId="{C830A777-FFC1-4D0F-927B-28D40D4EFD1B}" type="presParOf" srcId="{584CAA85-5D32-482F-90B8-036F30FC3BB6}" destId="{A6220645-25EB-4459-A0DA-7B86530C0492}" srcOrd="3" destOrd="0" presId="urn:microsoft.com/office/officeart/2018/5/layout/IconLeafLabelList"/>
    <dgm:cxn modelId="{37D95DB5-C084-436F-B842-9D5A905F9107}" type="presParOf" srcId="{584CAA85-5D32-482F-90B8-036F30FC3BB6}" destId="{333AE871-7EB3-47C2-81FB-65F05FE7AA7E}" srcOrd="4" destOrd="0" presId="urn:microsoft.com/office/officeart/2018/5/layout/IconLeafLabelList"/>
    <dgm:cxn modelId="{66656C04-3C26-42FB-B031-6F8453484C92}" type="presParOf" srcId="{333AE871-7EB3-47C2-81FB-65F05FE7AA7E}" destId="{B309E529-B52C-41E0-A16E-44F9CFDE138E}" srcOrd="0" destOrd="0" presId="urn:microsoft.com/office/officeart/2018/5/layout/IconLeafLabelList"/>
    <dgm:cxn modelId="{673253D9-01BB-4828-9CBB-DC851EED40F2}" type="presParOf" srcId="{333AE871-7EB3-47C2-81FB-65F05FE7AA7E}" destId="{4CB22158-FCBD-4C34-A4BE-F1103B022D63}" srcOrd="1" destOrd="0" presId="urn:microsoft.com/office/officeart/2018/5/layout/IconLeafLabelList"/>
    <dgm:cxn modelId="{5917AB74-E471-413A-9C0A-3ADA74586754}" type="presParOf" srcId="{333AE871-7EB3-47C2-81FB-65F05FE7AA7E}" destId="{0927B1AB-4118-4C44-8D07-B4930BADBE12}" srcOrd="2" destOrd="0" presId="urn:microsoft.com/office/officeart/2018/5/layout/IconLeafLabelList"/>
    <dgm:cxn modelId="{402845BF-EBD1-4DDC-B214-25CE01A7136F}" type="presParOf" srcId="{333AE871-7EB3-47C2-81FB-65F05FE7AA7E}" destId="{31211879-89D0-4252-A922-E884168A5621}" srcOrd="3" destOrd="0" presId="urn:microsoft.com/office/officeart/2018/5/layout/IconLeafLabelList"/>
    <dgm:cxn modelId="{F2501B04-CF50-48A0-8AF1-F985F2EA7651}" type="presParOf" srcId="{584CAA85-5D32-482F-90B8-036F30FC3BB6}" destId="{5A28C317-8070-4506-83E2-14B8E3DEC7B5}" srcOrd="5" destOrd="0" presId="urn:microsoft.com/office/officeart/2018/5/layout/IconLeafLabelList"/>
    <dgm:cxn modelId="{3AAB0595-488D-4238-BEC9-95B8A8A7F29C}" type="presParOf" srcId="{584CAA85-5D32-482F-90B8-036F30FC3BB6}" destId="{C69E7DAC-ACE4-44A6-9AE3-25BC0ED1A8B0}" srcOrd="6" destOrd="0" presId="urn:microsoft.com/office/officeart/2018/5/layout/IconLeafLabelList"/>
    <dgm:cxn modelId="{59ED9189-A7C6-4B6B-BA3C-A19BD8877052}" type="presParOf" srcId="{C69E7DAC-ACE4-44A6-9AE3-25BC0ED1A8B0}" destId="{B5A60C7C-4ED0-4BD3-B8F3-EF9D9D09E102}" srcOrd="0" destOrd="0" presId="urn:microsoft.com/office/officeart/2018/5/layout/IconLeafLabelList"/>
    <dgm:cxn modelId="{8D417D21-35DF-426C-9EC4-94692219010C}" type="presParOf" srcId="{C69E7DAC-ACE4-44A6-9AE3-25BC0ED1A8B0}" destId="{3FDC2A39-5738-4262-8BAB-9999645C169E}" srcOrd="1" destOrd="0" presId="urn:microsoft.com/office/officeart/2018/5/layout/IconLeafLabelList"/>
    <dgm:cxn modelId="{A2AEDF6D-8012-48FF-B973-E1504A62461B}" type="presParOf" srcId="{C69E7DAC-ACE4-44A6-9AE3-25BC0ED1A8B0}" destId="{03A3018B-5A77-48F0-9A88-4162754FFBB6}" srcOrd="2" destOrd="0" presId="urn:microsoft.com/office/officeart/2018/5/layout/IconLeafLabelList"/>
    <dgm:cxn modelId="{85BCE975-A455-4381-BEEF-E0C1F38A0B08}" type="presParOf" srcId="{C69E7DAC-ACE4-44A6-9AE3-25BC0ED1A8B0}" destId="{E04BD416-BB87-4CFE-85A1-1A3854064588}" srcOrd="3" destOrd="0" presId="urn:microsoft.com/office/officeart/2018/5/layout/IconLeafLabelList"/>
    <dgm:cxn modelId="{56C231F1-3268-4F6E-849D-6F5BF707BA45}" type="presParOf" srcId="{584CAA85-5D32-482F-90B8-036F30FC3BB6}" destId="{A063BB80-DE8F-4EE0-8EFC-3B170A22A294}" srcOrd="7" destOrd="0" presId="urn:microsoft.com/office/officeart/2018/5/layout/IconLeafLabelList"/>
    <dgm:cxn modelId="{C86B9FD3-4FBF-4EF6-9EE6-5134E78441A7}" type="presParOf" srcId="{584CAA85-5D32-482F-90B8-036F30FC3BB6}" destId="{18821EB7-1758-4CC5-9F54-9313FF69D534}" srcOrd="8" destOrd="0" presId="urn:microsoft.com/office/officeart/2018/5/layout/IconLeafLabelList"/>
    <dgm:cxn modelId="{894FD203-2D38-4AF7-8F58-F7D380FEEE6A}" type="presParOf" srcId="{18821EB7-1758-4CC5-9F54-9313FF69D534}" destId="{5A47718C-4BE8-45C1-8998-FDA6F2FF6050}" srcOrd="0" destOrd="0" presId="urn:microsoft.com/office/officeart/2018/5/layout/IconLeafLabelList"/>
    <dgm:cxn modelId="{137F5BDF-5400-45EC-A802-3E0CCFCFFD93}" type="presParOf" srcId="{18821EB7-1758-4CC5-9F54-9313FF69D534}" destId="{93F3754E-397A-480E-B672-617DD3C489C8}" srcOrd="1" destOrd="0" presId="urn:microsoft.com/office/officeart/2018/5/layout/IconLeafLabelList"/>
    <dgm:cxn modelId="{81583E53-A039-47DC-B033-D1FACC55D065}" type="presParOf" srcId="{18821EB7-1758-4CC5-9F54-9313FF69D534}" destId="{CDB1A157-E307-4391-BBB1-9CD022E3BA44}" srcOrd="2" destOrd="0" presId="urn:microsoft.com/office/officeart/2018/5/layout/IconLeafLabelList"/>
    <dgm:cxn modelId="{1882A152-DDFE-4221-B12C-257EBC82731A}" type="presParOf" srcId="{18821EB7-1758-4CC5-9F54-9313FF69D534}" destId="{097AF4E9-E204-4B73-9ECF-6A162EA970C0}" srcOrd="3" destOrd="0" presId="urn:microsoft.com/office/officeart/2018/5/layout/IconLeafLabelList"/>
    <dgm:cxn modelId="{DCBBE498-92CD-4FDE-B95F-691C02D44713}" type="presParOf" srcId="{584CAA85-5D32-482F-90B8-036F30FC3BB6}" destId="{4AE768E8-94EB-46A6-9E5C-9D8F8CCC5146}" srcOrd="9" destOrd="0" presId="urn:microsoft.com/office/officeart/2018/5/layout/IconLeafLabelList"/>
    <dgm:cxn modelId="{5EEF5461-8FB5-4853-BA11-A244F4097ED8}" type="presParOf" srcId="{584CAA85-5D32-482F-90B8-036F30FC3BB6}" destId="{E866A3E0-E7F8-4B68-B930-B480B2B5239D}" srcOrd="10" destOrd="0" presId="urn:microsoft.com/office/officeart/2018/5/layout/IconLeafLabelList"/>
    <dgm:cxn modelId="{1EA80CA2-22EA-410F-9B22-86E6EC8C33FB}" type="presParOf" srcId="{E866A3E0-E7F8-4B68-B930-B480B2B5239D}" destId="{92BBBE5D-A672-4B8D-ADBC-A1B97E2DF192}" srcOrd="0" destOrd="0" presId="urn:microsoft.com/office/officeart/2018/5/layout/IconLeafLabelList"/>
    <dgm:cxn modelId="{35D94E01-359F-4E68-AE8F-75A4C7DE2761}" type="presParOf" srcId="{E866A3E0-E7F8-4B68-B930-B480B2B5239D}" destId="{C244B9FA-5E73-48CB-9ED4-4CB77FB961D3}" srcOrd="1" destOrd="0" presId="urn:microsoft.com/office/officeart/2018/5/layout/IconLeafLabelList"/>
    <dgm:cxn modelId="{04921498-B060-4461-971A-7125D084BEC6}" type="presParOf" srcId="{E866A3E0-E7F8-4B68-B930-B480B2B5239D}" destId="{5B325264-8574-4CB2-9493-BA51B08B322C}" srcOrd="2" destOrd="0" presId="urn:microsoft.com/office/officeart/2018/5/layout/IconLeafLabelList"/>
    <dgm:cxn modelId="{9784CD21-6E28-431A-BC4B-F069C17C4A22}" type="presParOf" srcId="{E866A3E0-E7F8-4B68-B930-B480B2B5239D}" destId="{26BA4905-8684-4A37-8DEE-95EEB9435A9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6C6312-E2AA-412C-97C1-79032B61E6F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7E12BC86-6DA5-4BAB-A54B-4697253E3DD6}">
      <dgm:prSet/>
      <dgm:spPr/>
      <dgm:t>
        <a:bodyPr/>
        <a:lstStyle/>
        <a:p>
          <a:pPr>
            <a:lnSpc>
              <a:spcPct val="100000"/>
            </a:lnSpc>
            <a:defRPr b="1"/>
          </a:pPr>
          <a:r>
            <a:rPr lang="en-US"/>
            <a:t>Partner with non-profits and government (city, state) to learn about the best practices for stormwater pollution monitoring.</a:t>
          </a:r>
        </a:p>
      </dgm:t>
    </dgm:pt>
    <dgm:pt modelId="{0E4BB461-609D-4F5C-A529-16AD48C9EA10}" type="parTrans" cxnId="{589B13C2-23B2-47C9-9D90-2EB8B8DC5FE7}">
      <dgm:prSet/>
      <dgm:spPr/>
      <dgm:t>
        <a:bodyPr/>
        <a:lstStyle/>
        <a:p>
          <a:endParaRPr lang="en-US"/>
        </a:p>
      </dgm:t>
    </dgm:pt>
    <dgm:pt modelId="{3151A263-30EB-40BE-8636-5B444FB1E2B7}" type="sibTrans" cxnId="{589B13C2-23B2-47C9-9D90-2EB8B8DC5FE7}">
      <dgm:prSet/>
      <dgm:spPr/>
      <dgm:t>
        <a:bodyPr/>
        <a:lstStyle/>
        <a:p>
          <a:endParaRPr lang="en-US"/>
        </a:p>
      </dgm:t>
    </dgm:pt>
    <dgm:pt modelId="{984D594E-4C57-419B-BECC-FD6595431E9E}">
      <dgm:prSet/>
      <dgm:spPr/>
      <dgm:t>
        <a:bodyPr/>
        <a:lstStyle/>
        <a:p>
          <a:pPr>
            <a:lnSpc>
              <a:spcPct val="100000"/>
            </a:lnSpc>
          </a:pPr>
          <a:r>
            <a:rPr lang="en-US"/>
            <a:t>Re Sources (</a:t>
          </a:r>
          <a:r>
            <a:rPr lang="en-US">
              <a:hlinkClick xmlns:r="http://schemas.openxmlformats.org/officeDocument/2006/relationships" r:id="rId1"/>
            </a:rPr>
            <a:t>https://www.re-sources.org/initiative/polluted-runoff-stormwater/</a:t>
          </a:r>
          <a:r>
            <a:rPr lang="en-US"/>
            <a:t> )</a:t>
          </a:r>
        </a:p>
      </dgm:t>
    </dgm:pt>
    <dgm:pt modelId="{C93BA16E-3475-43F7-9C94-6C3A303C9187}" type="parTrans" cxnId="{4AE6302C-3C55-4EC3-BC50-BA72987BFDF7}">
      <dgm:prSet/>
      <dgm:spPr/>
      <dgm:t>
        <a:bodyPr/>
        <a:lstStyle/>
        <a:p>
          <a:endParaRPr lang="en-US"/>
        </a:p>
      </dgm:t>
    </dgm:pt>
    <dgm:pt modelId="{AE7FE5DA-CF28-41B0-BD5D-6BB22A90C7A7}" type="sibTrans" cxnId="{4AE6302C-3C55-4EC3-BC50-BA72987BFDF7}">
      <dgm:prSet/>
      <dgm:spPr/>
      <dgm:t>
        <a:bodyPr/>
        <a:lstStyle/>
        <a:p>
          <a:endParaRPr lang="en-US"/>
        </a:p>
      </dgm:t>
    </dgm:pt>
    <dgm:pt modelId="{086726F8-42EB-4834-A717-4F2EEC6BE9D2}">
      <dgm:prSet/>
      <dgm:spPr/>
      <dgm:t>
        <a:bodyPr/>
        <a:lstStyle/>
        <a:p>
          <a:pPr>
            <a:lnSpc>
              <a:spcPct val="100000"/>
            </a:lnSpc>
          </a:pPr>
          <a:r>
            <a:rPr lang="en-US"/>
            <a:t>Salish Sea Stormwater Monitoring (</a:t>
          </a:r>
          <a:r>
            <a:rPr lang="en-US">
              <a:hlinkClick xmlns:r="http://schemas.openxmlformats.org/officeDocument/2006/relationships" r:id="rId2"/>
            </a:rPr>
            <a:t>https://stormwater-salishsea.org/</a:t>
          </a:r>
          <a:r>
            <a:rPr lang="en-US"/>
            <a:t> )</a:t>
          </a:r>
        </a:p>
      </dgm:t>
    </dgm:pt>
    <dgm:pt modelId="{DC76D01E-DDD1-44C4-B369-FB942F8F68BC}" type="parTrans" cxnId="{1EB6AEEB-E608-490C-B848-42E20A64237F}">
      <dgm:prSet/>
      <dgm:spPr/>
      <dgm:t>
        <a:bodyPr/>
        <a:lstStyle/>
        <a:p>
          <a:endParaRPr lang="en-US"/>
        </a:p>
      </dgm:t>
    </dgm:pt>
    <dgm:pt modelId="{D9DAECCB-A9C2-4A1C-AE2C-F67C6697B1E7}" type="sibTrans" cxnId="{1EB6AEEB-E608-490C-B848-42E20A64237F}">
      <dgm:prSet/>
      <dgm:spPr/>
      <dgm:t>
        <a:bodyPr/>
        <a:lstStyle/>
        <a:p>
          <a:endParaRPr lang="en-US"/>
        </a:p>
      </dgm:t>
    </dgm:pt>
    <dgm:pt modelId="{6B8BF956-76B5-4D64-8E40-84A369738AC2}">
      <dgm:prSet/>
      <dgm:spPr/>
      <dgm:t>
        <a:bodyPr/>
        <a:lstStyle/>
        <a:p>
          <a:pPr>
            <a:lnSpc>
              <a:spcPct val="100000"/>
            </a:lnSpc>
          </a:pPr>
          <a:r>
            <a:rPr lang="en-US"/>
            <a:t>City of Bellingham (</a:t>
          </a:r>
          <a:r>
            <a:rPr lang="en-US">
              <a:hlinkClick xmlns:r="http://schemas.openxmlformats.org/officeDocument/2006/relationships" r:id="rId3"/>
            </a:rPr>
            <a:t>https://cob.org/services/environment/stormwater</a:t>
          </a:r>
          <a:r>
            <a:rPr lang="en-US"/>
            <a:t> )</a:t>
          </a:r>
        </a:p>
      </dgm:t>
    </dgm:pt>
    <dgm:pt modelId="{1196B2F9-1C87-4F30-9001-047D1EA5E580}" type="parTrans" cxnId="{BB426D51-463E-4C84-AEB7-37A24B9191C3}">
      <dgm:prSet/>
      <dgm:spPr/>
      <dgm:t>
        <a:bodyPr/>
        <a:lstStyle/>
        <a:p>
          <a:endParaRPr lang="en-US"/>
        </a:p>
      </dgm:t>
    </dgm:pt>
    <dgm:pt modelId="{A16BEB6A-2085-4307-89EC-85689986218F}" type="sibTrans" cxnId="{BB426D51-463E-4C84-AEB7-37A24B9191C3}">
      <dgm:prSet/>
      <dgm:spPr/>
      <dgm:t>
        <a:bodyPr/>
        <a:lstStyle/>
        <a:p>
          <a:endParaRPr lang="en-US"/>
        </a:p>
      </dgm:t>
    </dgm:pt>
    <dgm:pt modelId="{CEBDBC85-2D9B-433B-9E34-508BE98F0C08}">
      <dgm:prSet/>
      <dgm:spPr/>
      <dgm:t>
        <a:bodyPr/>
        <a:lstStyle/>
        <a:p>
          <a:pPr>
            <a:lnSpc>
              <a:spcPct val="100000"/>
            </a:lnSpc>
          </a:pPr>
          <a:r>
            <a:rPr lang="en-US"/>
            <a:t>Washington Department of Ecology (</a:t>
          </a:r>
          <a:r>
            <a:rPr lang="en-US">
              <a:hlinkClick xmlns:r="http://schemas.openxmlformats.org/officeDocument/2006/relationships" r:id="rId4"/>
            </a:rPr>
            <a:t>https://ecology.wa.gov/water-shorelines/water-quality/saltwater/beach-program</a:t>
          </a:r>
          <a:r>
            <a:rPr lang="en-US"/>
            <a:t> )</a:t>
          </a:r>
        </a:p>
      </dgm:t>
    </dgm:pt>
    <dgm:pt modelId="{3227B23C-7D00-48BC-B07E-3A3FED0BFBC4}" type="parTrans" cxnId="{82C88D7A-EECB-41AA-B6BB-0F6DF0F4AC18}">
      <dgm:prSet/>
      <dgm:spPr/>
      <dgm:t>
        <a:bodyPr/>
        <a:lstStyle/>
        <a:p>
          <a:endParaRPr lang="en-US"/>
        </a:p>
      </dgm:t>
    </dgm:pt>
    <dgm:pt modelId="{96A32E5D-98D3-4521-BBD4-B34C983991BF}" type="sibTrans" cxnId="{82C88D7A-EECB-41AA-B6BB-0F6DF0F4AC18}">
      <dgm:prSet/>
      <dgm:spPr/>
      <dgm:t>
        <a:bodyPr/>
        <a:lstStyle/>
        <a:p>
          <a:endParaRPr lang="en-US"/>
        </a:p>
      </dgm:t>
    </dgm:pt>
    <dgm:pt modelId="{B1D267AA-8814-4379-ACFB-EC2D2822317C}">
      <dgm:prSet/>
      <dgm:spPr/>
      <dgm:t>
        <a:bodyPr/>
        <a:lstStyle/>
        <a:p>
          <a:pPr>
            <a:lnSpc>
              <a:spcPct val="100000"/>
            </a:lnSpc>
          </a:pPr>
          <a:r>
            <a:rPr lang="en-US"/>
            <a:t>United States Enivironmental Protection Agency (Clean Water Act)</a:t>
          </a:r>
        </a:p>
      </dgm:t>
    </dgm:pt>
    <dgm:pt modelId="{11E1ED31-0E57-4E7A-B6CA-A19CC3BA1F28}" type="parTrans" cxnId="{B1D9A223-2C1A-44BA-A180-26B8B10017E4}">
      <dgm:prSet/>
      <dgm:spPr/>
      <dgm:t>
        <a:bodyPr/>
        <a:lstStyle/>
        <a:p>
          <a:endParaRPr lang="en-US"/>
        </a:p>
      </dgm:t>
    </dgm:pt>
    <dgm:pt modelId="{F4AB6920-5A40-426D-9610-2404680B71DD}" type="sibTrans" cxnId="{B1D9A223-2C1A-44BA-A180-26B8B10017E4}">
      <dgm:prSet/>
      <dgm:spPr/>
      <dgm:t>
        <a:bodyPr/>
        <a:lstStyle/>
        <a:p>
          <a:endParaRPr lang="en-US"/>
        </a:p>
      </dgm:t>
    </dgm:pt>
    <dgm:pt modelId="{EADA1E7D-6964-4B66-8C77-36A15ABBE016}">
      <dgm:prSet/>
      <dgm:spPr/>
      <dgm:t>
        <a:bodyPr/>
        <a:lstStyle/>
        <a:p>
          <a:pPr>
            <a:lnSpc>
              <a:spcPct val="100000"/>
            </a:lnSpc>
            <a:defRPr b="1"/>
          </a:pPr>
          <a:r>
            <a:rPr lang="en-US"/>
            <a:t>Use the scientific method and quality frameworks to improve the methods and the responses</a:t>
          </a:r>
        </a:p>
      </dgm:t>
    </dgm:pt>
    <dgm:pt modelId="{4BF0B8E9-A137-4DB0-8779-1FE7E741D1A7}" type="parTrans" cxnId="{C8079A31-69C3-46EE-8EDE-1183FC40D01F}">
      <dgm:prSet/>
      <dgm:spPr/>
      <dgm:t>
        <a:bodyPr/>
        <a:lstStyle/>
        <a:p>
          <a:endParaRPr lang="en-US"/>
        </a:p>
      </dgm:t>
    </dgm:pt>
    <dgm:pt modelId="{4F775B69-4AB0-4A17-903D-248F22517308}" type="sibTrans" cxnId="{C8079A31-69C3-46EE-8EDE-1183FC40D01F}">
      <dgm:prSet/>
      <dgm:spPr/>
      <dgm:t>
        <a:bodyPr/>
        <a:lstStyle/>
        <a:p>
          <a:endParaRPr lang="en-US"/>
        </a:p>
      </dgm:t>
    </dgm:pt>
    <dgm:pt modelId="{2CCD895A-5CB7-4F96-8DA5-989ACB100BB8}" type="pres">
      <dgm:prSet presAssocID="{A66C6312-E2AA-412C-97C1-79032B61E6F7}" presName="root" presStyleCnt="0">
        <dgm:presLayoutVars>
          <dgm:dir/>
          <dgm:resizeHandles val="exact"/>
        </dgm:presLayoutVars>
      </dgm:prSet>
      <dgm:spPr/>
    </dgm:pt>
    <dgm:pt modelId="{C53F06A2-41C1-4E88-98D3-DC2B2ED47334}" type="pres">
      <dgm:prSet presAssocID="{7E12BC86-6DA5-4BAB-A54B-4697253E3DD6}" presName="compNode" presStyleCnt="0"/>
      <dgm:spPr/>
    </dgm:pt>
    <dgm:pt modelId="{F1174F67-1DA4-47F8-AC69-52499151D37A}" type="pres">
      <dgm:prSet presAssocID="{7E12BC86-6DA5-4BAB-A54B-4697253E3DD6}" presName="iconRect" presStyleLbl="node1" presStyleIdx="0"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ainy scene"/>
        </a:ext>
      </dgm:extLst>
    </dgm:pt>
    <dgm:pt modelId="{27A81E2F-A248-4EF1-A2C8-FB3A291AA9BE}" type="pres">
      <dgm:prSet presAssocID="{7E12BC86-6DA5-4BAB-A54B-4697253E3DD6}" presName="iconSpace" presStyleCnt="0"/>
      <dgm:spPr/>
    </dgm:pt>
    <dgm:pt modelId="{B0643F46-F74F-4EBC-A28A-BE7A7C5198E9}" type="pres">
      <dgm:prSet presAssocID="{7E12BC86-6DA5-4BAB-A54B-4697253E3DD6}" presName="parTx" presStyleLbl="revTx" presStyleIdx="0" presStyleCnt="4">
        <dgm:presLayoutVars>
          <dgm:chMax val="0"/>
          <dgm:chPref val="0"/>
        </dgm:presLayoutVars>
      </dgm:prSet>
      <dgm:spPr/>
    </dgm:pt>
    <dgm:pt modelId="{358DFBE0-06B3-4EE1-9AF4-5E5ECAD13C71}" type="pres">
      <dgm:prSet presAssocID="{7E12BC86-6DA5-4BAB-A54B-4697253E3DD6}" presName="txSpace" presStyleCnt="0"/>
      <dgm:spPr/>
    </dgm:pt>
    <dgm:pt modelId="{93AE26E8-8203-428D-B57B-C4272136B343}" type="pres">
      <dgm:prSet presAssocID="{7E12BC86-6DA5-4BAB-A54B-4697253E3DD6}" presName="desTx" presStyleLbl="revTx" presStyleIdx="1" presStyleCnt="4">
        <dgm:presLayoutVars/>
      </dgm:prSet>
      <dgm:spPr/>
    </dgm:pt>
    <dgm:pt modelId="{30A5FF26-43FE-4B57-9C68-51C1CE77C3D4}" type="pres">
      <dgm:prSet presAssocID="{3151A263-30EB-40BE-8636-5B444FB1E2B7}" presName="sibTrans" presStyleCnt="0"/>
      <dgm:spPr/>
    </dgm:pt>
    <dgm:pt modelId="{6ACB79E7-C6DE-4D37-8452-1C882A92CC58}" type="pres">
      <dgm:prSet presAssocID="{EADA1E7D-6964-4B66-8C77-36A15ABBE016}" presName="compNode" presStyleCnt="0"/>
      <dgm:spPr/>
    </dgm:pt>
    <dgm:pt modelId="{A67694BC-6522-4418-8CB7-DB23DDF08650}" type="pres">
      <dgm:prSet presAssocID="{EADA1E7D-6964-4B66-8C77-36A15ABBE016}" presName="iconRect" presStyleLbl="node1" presStyleIdx="1" presStyleCnt="2"/>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icroscope"/>
        </a:ext>
      </dgm:extLst>
    </dgm:pt>
    <dgm:pt modelId="{ED823631-D83D-4782-B93F-C9FBBDC84D30}" type="pres">
      <dgm:prSet presAssocID="{EADA1E7D-6964-4B66-8C77-36A15ABBE016}" presName="iconSpace" presStyleCnt="0"/>
      <dgm:spPr/>
    </dgm:pt>
    <dgm:pt modelId="{71734954-E0E7-4AFD-A1ED-4AA02429E4CC}" type="pres">
      <dgm:prSet presAssocID="{EADA1E7D-6964-4B66-8C77-36A15ABBE016}" presName="parTx" presStyleLbl="revTx" presStyleIdx="2" presStyleCnt="4">
        <dgm:presLayoutVars>
          <dgm:chMax val="0"/>
          <dgm:chPref val="0"/>
        </dgm:presLayoutVars>
      </dgm:prSet>
      <dgm:spPr/>
    </dgm:pt>
    <dgm:pt modelId="{082254A9-7F2D-49D6-A3F3-13343FEA7D30}" type="pres">
      <dgm:prSet presAssocID="{EADA1E7D-6964-4B66-8C77-36A15ABBE016}" presName="txSpace" presStyleCnt="0"/>
      <dgm:spPr/>
    </dgm:pt>
    <dgm:pt modelId="{E6034457-ED01-4753-ADBE-0AC7CFF77F82}" type="pres">
      <dgm:prSet presAssocID="{EADA1E7D-6964-4B66-8C77-36A15ABBE016}" presName="desTx" presStyleLbl="revTx" presStyleIdx="3" presStyleCnt="4">
        <dgm:presLayoutVars/>
      </dgm:prSet>
      <dgm:spPr/>
    </dgm:pt>
  </dgm:ptLst>
  <dgm:cxnLst>
    <dgm:cxn modelId="{B1D9A223-2C1A-44BA-A180-26B8B10017E4}" srcId="{7E12BC86-6DA5-4BAB-A54B-4697253E3DD6}" destId="{B1D267AA-8814-4379-ACFB-EC2D2822317C}" srcOrd="4" destOrd="0" parTransId="{11E1ED31-0E57-4E7A-B6CA-A19CC3BA1F28}" sibTransId="{F4AB6920-5A40-426D-9610-2404680B71DD}"/>
    <dgm:cxn modelId="{4AE6302C-3C55-4EC3-BC50-BA72987BFDF7}" srcId="{7E12BC86-6DA5-4BAB-A54B-4697253E3DD6}" destId="{984D594E-4C57-419B-BECC-FD6595431E9E}" srcOrd="0" destOrd="0" parTransId="{C93BA16E-3475-43F7-9C94-6C3A303C9187}" sibTransId="{AE7FE5DA-CF28-41B0-BD5D-6BB22A90C7A7}"/>
    <dgm:cxn modelId="{C8079A31-69C3-46EE-8EDE-1183FC40D01F}" srcId="{A66C6312-E2AA-412C-97C1-79032B61E6F7}" destId="{EADA1E7D-6964-4B66-8C77-36A15ABBE016}" srcOrd="1" destOrd="0" parTransId="{4BF0B8E9-A137-4DB0-8779-1FE7E741D1A7}" sibTransId="{4F775B69-4AB0-4A17-903D-248F22517308}"/>
    <dgm:cxn modelId="{0C875645-5C6A-4702-B2D7-BBE71CDBD7AF}" type="presOf" srcId="{6B8BF956-76B5-4D64-8E40-84A369738AC2}" destId="{93AE26E8-8203-428D-B57B-C4272136B343}" srcOrd="0" destOrd="2" presId="urn:microsoft.com/office/officeart/2018/2/layout/IconLabelDescriptionList"/>
    <dgm:cxn modelId="{BB426D51-463E-4C84-AEB7-37A24B9191C3}" srcId="{7E12BC86-6DA5-4BAB-A54B-4697253E3DD6}" destId="{6B8BF956-76B5-4D64-8E40-84A369738AC2}" srcOrd="2" destOrd="0" parTransId="{1196B2F9-1C87-4F30-9001-047D1EA5E580}" sibTransId="{A16BEB6A-2085-4307-89EC-85689986218F}"/>
    <dgm:cxn modelId="{45115352-4AAE-4515-8E0B-899660F715E1}" type="presOf" srcId="{984D594E-4C57-419B-BECC-FD6595431E9E}" destId="{93AE26E8-8203-428D-B57B-C4272136B343}" srcOrd="0" destOrd="0" presId="urn:microsoft.com/office/officeart/2018/2/layout/IconLabelDescriptionList"/>
    <dgm:cxn modelId="{82C88D7A-EECB-41AA-B6BB-0F6DF0F4AC18}" srcId="{7E12BC86-6DA5-4BAB-A54B-4697253E3DD6}" destId="{CEBDBC85-2D9B-433B-9E34-508BE98F0C08}" srcOrd="3" destOrd="0" parTransId="{3227B23C-7D00-48BC-B07E-3A3FED0BFBC4}" sibTransId="{96A32E5D-98D3-4521-BBD4-B34C983991BF}"/>
    <dgm:cxn modelId="{F5ADC0AA-D0FD-468C-94EE-4BB2AB118D76}" type="presOf" srcId="{A66C6312-E2AA-412C-97C1-79032B61E6F7}" destId="{2CCD895A-5CB7-4F96-8DA5-989ACB100BB8}" srcOrd="0" destOrd="0" presId="urn:microsoft.com/office/officeart/2018/2/layout/IconLabelDescriptionList"/>
    <dgm:cxn modelId="{8A7467AD-03B6-4465-A7D0-564ADC2807CE}" type="presOf" srcId="{7E12BC86-6DA5-4BAB-A54B-4697253E3DD6}" destId="{B0643F46-F74F-4EBC-A28A-BE7A7C5198E9}" srcOrd="0" destOrd="0" presId="urn:microsoft.com/office/officeart/2018/2/layout/IconLabelDescriptionList"/>
    <dgm:cxn modelId="{5F37ECB7-DD6F-4EA9-9CE4-E2DDB45AB97F}" type="presOf" srcId="{CEBDBC85-2D9B-433B-9E34-508BE98F0C08}" destId="{93AE26E8-8203-428D-B57B-C4272136B343}" srcOrd="0" destOrd="3" presId="urn:microsoft.com/office/officeart/2018/2/layout/IconLabelDescriptionList"/>
    <dgm:cxn modelId="{589B13C2-23B2-47C9-9D90-2EB8B8DC5FE7}" srcId="{A66C6312-E2AA-412C-97C1-79032B61E6F7}" destId="{7E12BC86-6DA5-4BAB-A54B-4697253E3DD6}" srcOrd="0" destOrd="0" parTransId="{0E4BB461-609D-4F5C-A529-16AD48C9EA10}" sibTransId="{3151A263-30EB-40BE-8636-5B444FB1E2B7}"/>
    <dgm:cxn modelId="{6DDB6FD0-6E34-4ADF-B272-150475F6813E}" type="presOf" srcId="{086726F8-42EB-4834-A717-4F2EEC6BE9D2}" destId="{93AE26E8-8203-428D-B57B-C4272136B343}" srcOrd="0" destOrd="1" presId="urn:microsoft.com/office/officeart/2018/2/layout/IconLabelDescriptionList"/>
    <dgm:cxn modelId="{3186A1D9-25C5-4C8D-A262-77B6E0C2A3F7}" type="presOf" srcId="{EADA1E7D-6964-4B66-8C77-36A15ABBE016}" destId="{71734954-E0E7-4AFD-A1ED-4AA02429E4CC}" srcOrd="0" destOrd="0" presId="urn:microsoft.com/office/officeart/2018/2/layout/IconLabelDescriptionList"/>
    <dgm:cxn modelId="{1EB6AEEB-E608-490C-B848-42E20A64237F}" srcId="{7E12BC86-6DA5-4BAB-A54B-4697253E3DD6}" destId="{086726F8-42EB-4834-A717-4F2EEC6BE9D2}" srcOrd="1" destOrd="0" parTransId="{DC76D01E-DDD1-44C4-B369-FB942F8F68BC}" sibTransId="{D9DAECCB-A9C2-4A1C-AE2C-F67C6697B1E7}"/>
    <dgm:cxn modelId="{18BEBDF6-5A3E-46B8-ACBB-AEF06D2CB213}" type="presOf" srcId="{B1D267AA-8814-4379-ACFB-EC2D2822317C}" destId="{93AE26E8-8203-428D-B57B-C4272136B343}" srcOrd="0" destOrd="4" presId="urn:microsoft.com/office/officeart/2018/2/layout/IconLabelDescriptionList"/>
    <dgm:cxn modelId="{E0D97705-8866-4815-9172-6F85C4488D81}" type="presParOf" srcId="{2CCD895A-5CB7-4F96-8DA5-989ACB100BB8}" destId="{C53F06A2-41C1-4E88-98D3-DC2B2ED47334}" srcOrd="0" destOrd="0" presId="urn:microsoft.com/office/officeart/2018/2/layout/IconLabelDescriptionList"/>
    <dgm:cxn modelId="{678DA2C8-B64A-4AEE-95F3-0F0510BDBE6E}" type="presParOf" srcId="{C53F06A2-41C1-4E88-98D3-DC2B2ED47334}" destId="{F1174F67-1DA4-47F8-AC69-52499151D37A}" srcOrd="0" destOrd="0" presId="urn:microsoft.com/office/officeart/2018/2/layout/IconLabelDescriptionList"/>
    <dgm:cxn modelId="{02FBAF67-9971-4FAF-8B15-C202E6F44B6E}" type="presParOf" srcId="{C53F06A2-41C1-4E88-98D3-DC2B2ED47334}" destId="{27A81E2F-A248-4EF1-A2C8-FB3A291AA9BE}" srcOrd="1" destOrd="0" presId="urn:microsoft.com/office/officeart/2018/2/layout/IconLabelDescriptionList"/>
    <dgm:cxn modelId="{4E3A5497-9367-4532-B316-1459CB4294BA}" type="presParOf" srcId="{C53F06A2-41C1-4E88-98D3-DC2B2ED47334}" destId="{B0643F46-F74F-4EBC-A28A-BE7A7C5198E9}" srcOrd="2" destOrd="0" presId="urn:microsoft.com/office/officeart/2018/2/layout/IconLabelDescriptionList"/>
    <dgm:cxn modelId="{355CE90A-2B4B-446C-B391-72986D89D26D}" type="presParOf" srcId="{C53F06A2-41C1-4E88-98D3-DC2B2ED47334}" destId="{358DFBE0-06B3-4EE1-9AF4-5E5ECAD13C71}" srcOrd="3" destOrd="0" presId="urn:microsoft.com/office/officeart/2018/2/layout/IconLabelDescriptionList"/>
    <dgm:cxn modelId="{D2D367F1-A3C4-45DE-9C8B-3AFDAB40D7DA}" type="presParOf" srcId="{C53F06A2-41C1-4E88-98D3-DC2B2ED47334}" destId="{93AE26E8-8203-428D-B57B-C4272136B343}" srcOrd="4" destOrd="0" presId="urn:microsoft.com/office/officeart/2018/2/layout/IconLabelDescriptionList"/>
    <dgm:cxn modelId="{B3F729C9-1B67-467F-BE71-C31B2A52B164}" type="presParOf" srcId="{2CCD895A-5CB7-4F96-8DA5-989ACB100BB8}" destId="{30A5FF26-43FE-4B57-9C68-51C1CE77C3D4}" srcOrd="1" destOrd="0" presId="urn:microsoft.com/office/officeart/2018/2/layout/IconLabelDescriptionList"/>
    <dgm:cxn modelId="{81E312FE-2B39-46E5-879A-7A47A808C569}" type="presParOf" srcId="{2CCD895A-5CB7-4F96-8DA5-989ACB100BB8}" destId="{6ACB79E7-C6DE-4D37-8452-1C882A92CC58}" srcOrd="2" destOrd="0" presId="urn:microsoft.com/office/officeart/2018/2/layout/IconLabelDescriptionList"/>
    <dgm:cxn modelId="{B1B8F48E-9654-4E52-8B91-4001AD5DEBC6}" type="presParOf" srcId="{6ACB79E7-C6DE-4D37-8452-1C882A92CC58}" destId="{A67694BC-6522-4418-8CB7-DB23DDF08650}" srcOrd="0" destOrd="0" presId="urn:microsoft.com/office/officeart/2018/2/layout/IconLabelDescriptionList"/>
    <dgm:cxn modelId="{CD7F1B3E-FEA5-4D54-97B4-BD0E549001E7}" type="presParOf" srcId="{6ACB79E7-C6DE-4D37-8452-1C882A92CC58}" destId="{ED823631-D83D-4782-B93F-C9FBBDC84D30}" srcOrd="1" destOrd="0" presId="urn:microsoft.com/office/officeart/2018/2/layout/IconLabelDescriptionList"/>
    <dgm:cxn modelId="{65FA285F-0CC4-4895-9ED0-B3C761F0F128}" type="presParOf" srcId="{6ACB79E7-C6DE-4D37-8452-1C882A92CC58}" destId="{71734954-E0E7-4AFD-A1ED-4AA02429E4CC}" srcOrd="2" destOrd="0" presId="urn:microsoft.com/office/officeart/2018/2/layout/IconLabelDescriptionList"/>
    <dgm:cxn modelId="{71B4F1D4-7A63-4076-933E-4D27DDC6125D}" type="presParOf" srcId="{6ACB79E7-C6DE-4D37-8452-1C882A92CC58}" destId="{082254A9-7F2D-49D6-A3F3-13343FEA7D30}" srcOrd="3" destOrd="0" presId="urn:microsoft.com/office/officeart/2018/2/layout/IconLabelDescriptionList"/>
    <dgm:cxn modelId="{4B85CDD3-B685-4C15-9969-B40580451194}" type="presParOf" srcId="{6ACB79E7-C6DE-4D37-8452-1C882A92CC58}" destId="{E6034457-ED01-4753-ADBE-0AC7CFF77F8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6C3513-ADAA-4BC0-A78A-B48A1B9F0C1C}">
      <dsp:nvSpPr>
        <dsp:cNvPr id="0" name=""/>
        <dsp:cNvSpPr/>
      </dsp:nvSpPr>
      <dsp:spPr>
        <a:xfrm>
          <a:off x="299054" y="1056859"/>
          <a:ext cx="932871" cy="93287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BEC398-D5EF-430A-B540-E38D65F49754}">
      <dsp:nvSpPr>
        <dsp:cNvPr id="0" name=""/>
        <dsp:cNvSpPr/>
      </dsp:nvSpPr>
      <dsp:spPr>
        <a:xfrm>
          <a:off x="497863" y="1255668"/>
          <a:ext cx="535253" cy="5352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ABB5E6-FF30-4325-8FBE-D8D29E85ED4C}">
      <dsp:nvSpPr>
        <dsp:cNvPr id="0" name=""/>
        <dsp:cNvSpPr/>
      </dsp:nvSpPr>
      <dsp:spPr>
        <a:xfrm>
          <a:off x="841" y="2280297"/>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Introductions</a:t>
          </a:r>
        </a:p>
      </dsp:txBody>
      <dsp:txXfrm>
        <a:off x="841" y="2280297"/>
        <a:ext cx="1529296" cy="611718"/>
      </dsp:txXfrm>
    </dsp:sp>
    <dsp:sp modelId="{4E1C1EA3-8D25-4567-830F-098EB09F5667}">
      <dsp:nvSpPr>
        <dsp:cNvPr id="0" name=""/>
        <dsp:cNvSpPr/>
      </dsp:nvSpPr>
      <dsp:spPr>
        <a:xfrm>
          <a:off x="2095978" y="1056859"/>
          <a:ext cx="932871" cy="93287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94FE84-59F3-406C-91BA-A4D81C1B6221}">
      <dsp:nvSpPr>
        <dsp:cNvPr id="0" name=""/>
        <dsp:cNvSpPr/>
      </dsp:nvSpPr>
      <dsp:spPr>
        <a:xfrm>
          <a:off x="2294787" y="1255668"/>
          <a:ext cx="535253" cy="5352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C75184-9E49-4666-A9B6-B4CD65154D0B}">
      <dsp:nvSpPr>
        <dsp:cNvPr id="0" name=""/>
        <dsp:cNvSpPr/>
      </dsp:nvSpPr>
      <dsp:spPr>
        <a:xfrm>
          <a:off x="1797765" y="2280297"/>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Scope</a:t>
          </a:r>
        </a:p>
      </dsp:txBody>
      <dsp:txXfrm>
        <a:off x="1797765" y="2280297"/>
        <a:ext cx="1529296" cy="611718"/>
      </dsp:txXfrm>
    </dsp:sp>
    <dsp:sp modelId="{B309E529-B52C-41E0-A16E-44F9CFDE138E}">
      <dsp:nvSpPr>
        <dsp:cNvPr id="0" name=""/>
        <dsp:cNvSpPr/>
      </dsp:nvSpPr>
      <dsp:spPr>
        <a:xfrm>
          <a:off x="3892902" y="1056859"/>
          <a:ext cx="932871" cy="93287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B22158-FCBD-4C34-A4BE-F1103B022D63}">
      <dsp:nvSpPr>
        <dsp:cNvPr id="0" name=""/>
        <dsp:cNvSpPr/>
      </dsp:nvSpPr>
      <dsp:spPr>
        <a:xfrm>
          <a:off x="4091711" y="1255668"/>
          <a:ext cx="535253" cy="5352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211879-89D0-4252-A922-E884168A5621}">
      <dsp:nvSpPr>
        <dsp:cNvPr id="0" name=""/>
        <dsp:cNvSpPr/>
      </dsp:nvSpPr>
      <dsp:spPr>
        <a:xfrm>
          <a:off x="3594689" y="2280297"/>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BACKGROUND</a:t>
          </a:r>
        </a:p>
      </dsp:txBody>
      <dsp:txXfrm>
        <a:off x="3594689" y="2280297"/>
        <a:ext cx="1529296" cy="611718"/>
      </dsp:txXfrm>
    </dsp:sp>
    <dsp:sp modelId="{B5A60C7C-4ED0-4BD3-B8F3-EF9D9D09E102}">
      <dsp:nvSpPr>
        <dsp:cNvPr id="0" name=""/>
        <dsp:cNvSpPr/>
      </dsp:nvSpPr>
      <dsp:spPr>
        <a:xfrm>
          <a:off x="5689826" y="1056859"/>
          <a:ext cx="932871" cy="93287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DC2A39-5738-4262-8BAB-9999645C169E}">
      <dsp:nvSpPr>
        <dsp:cNvPr id="0" name=""/>
        <dsp:cNvSpPr/>
      </dsp:nvSpPr>
      <dsp:spPr>
        <a:xfrm>
          <a:off x="5888634" y="1255668"/>
          <a:ext cx="535253" cy="5352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4BD416-BB87-4CFE-85A1-1A3854064588}">
      <dsp:nvSpPr>
        <dsp:cNvPr id="0" name=""/>
        <dsp:cNvSpPr/>
      </dsp:nvSpPr>
      <dsp:spPr>
        <a:xfrm>
          <a:off x="5391613" y="2280297"/>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Ideation</a:t>
          </a:r>
        </a:p>
      </dsp:txBody>
      <dsp:txXfrm>
        <a:off x="5391613" y="2280297"/>
        <a:ext cx="1529296" cy="611718"/>
      </dsp:txXfrm>
    </dsp:sp>
    <dsp:sp modelId="{5A47718C-4BE8-45C1-8998-FDA6F2FF6050}">
      <dsp:nvSpPr>
        <dsp:cNvPr id="0" name=""/>
        <dsp:cNvSpPr/>
      </dsp:nvSpPr>
      <dsp:spPr>
        <a:xfrm>
          <a:off x="7486750" y="1056859"/>
          <a:ext cx="932871" cy="932871"/>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3754E-397A-480E-B672-617DD3C489C8}">
      <dsp:nvSpPr>
        <dsp:cNvPr id="0" name=""/>
        <dsp:cNvSpPr/>
      </dsp:nvSpPr>
      <dsp:spPr>
        <a:xfrm>
          <a:off x="7685558" y="1255668"/>
          <a:ext cx="535253" cy="5352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7AF4E9-E204-4B73-9ECF-6A162EA970C0}">
      <dsp:nvSpPr>
        <dsp:cNvPr id="0" name=""/>
        <dsp:cNvSpPr/>
      </dsp:nvSpPr>
      <dsp:spPr>
        <a:xfrm>
          <a:off x="7188537" y="2280297"/>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Roles and Reference Frames</a:t>
          </a:r>
        </a:p>
      </dsp:txBody>
      <dsp:txXfrm>
        <a:off x="7188537" y="2280297"/>
        <a:ext cx="1529296" cy="611718"/>
      </dsp:txXfrm>
    </dsp:sp>
    <dsp:sp modelId="{92BBBE5D-A672-4B8D-ADBC-A1B97E2DF192}">
      <dsp:nvSpPr>
        <dsp:cNvPr id="0" name=""/>
        <dsp:cNvSpPr/>
      </dsp:nvSpPr>
      <dsp:spPr>
        <a:xfrm>
          <a:off x="9283674" y="1056859"/>
          <a:ext cx="932871" cy="93287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44B9FA-5E73-48CB-9ED4-4CB77FB961D3}">
      <dsp:nvSpPr>
        <dsp:cNvPr id="0" name=""/>
        <dsp:cNvSpPr/>
      </dsp:nvSpPr>
      <dsp:spPr>
        <a:xfrm>
          <a:off x="9482482" y="1255668"/>
          <a:ext cx="535253" cy="53525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BA4905-8684-4A37-8DEE-95EEB9435A95}">
      <dsp:nvSpPr>
        <dsp:cNvPr id="0" name=""/>
        <dsp:cNvSpPr/>
      </dsp:nvSpPr>
      <dsp:spPr>
        <a:xfrm>
          <a:off x="8985461" y="2280297"/>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Resources and Next Steps</a:t>
          </a:r>
        </a:p>
      </dsp:txBody>
      <dsp:txXfrm>
        <a:off x="8985461" y="2280297"/>
        <a:ext cx="1529296" cy="611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74F67-1DA4-47F8-AC69-52499151D37A}">
      <dsp:nvSpPr>
        <dsp:cNvPr id="0" name=""/>
        <dsp:cNvSpPr/>
      </dsp:nvSpPr>
      <dsp:spPr>
        <a:xfrm>
          <a:off x="559800" y="228084"/>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643F46-F74F-4EBC-A28A-BE7A7C5198E9}">
      <dsp:nvSpPr>
        <dsp:cNvPr id="0" name=""/>
        <dsp:cNvSpPr/>
      </dsp:nvSpPr>
      <dsp:spPr>
        <a:xfrm>
          <a:off x="559800" y="1907576"/>
          <a:ext cx="4320000" cy="668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Partner with non-profits and government (city, state) to learn about the best practices for stormwater pollution monitoring.</a:t>
          </a:r>
        </a:p>
      </dsp:txBody>
      <dsp:txXfrm>
        <a:off x="559800" y="1907576"/>
        <a:ext cx="4320000" cy="668250"/>
      </dsp:txXfrm>
    </dsp:sp>
    <dsp:sp modelId="{93AE26E8-8203-428D-B57B-C4272136B343}">
      <dsp:nvSpPr>
        <dsp:cNvPr id="0" name=""/>
        <dsp:cNvSpPr/>
      </dsp:nvSpPr>
      <dsp:spPr>
        <a:xfrm>
          <a:off x="559800" y="2653729"/>
          <a:ext cx="4320000" cy="1469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Re Sources (</a:t>
          </a:r>
          <a:r>
            <a:rPr lang="en-US" sz="1100" kern="1200">
              <a:hlinkClick xmlns:r="http://schemas.openxmlformats.org/officeDocument/2006/relationships" r:id="rId3"/>
            </a:rPr>
            <a:t>https://www.re-sources.org/initiative/polluted-runoff-stormwater/</a:t>
          </a:r>
          <a:r>
            <a:rPr lang="en-US" sz="1100" kern="1200"/>
            <a:t> )</a:t>
          </a:r>
        </a:p>
        <a:p>
          <a:pPr marL="0" lvl="0" indent="0" algn="l" defTabSz="488950">
            <a:lnSpc>
              <a:spcPct val="100000"/>
            </a:lnSpc>
            <a:spcBef>
              <a:spcPct val="0"/>
            </a:spcBef>
            <a:spcAft>
              <a:spcPct val="35000"/>
            </a:spcAft>
            <a:buNone/>
          </a:pPr>
          <a:r>
            <a:rPr lang="en-US" sz="1100" kern="1200"/>
            <a:t>Salish Sea Stormwater Monitoring (</a:t>
          </a:r>
          <a:r>
            <a:rPr lang="en-US" sz="1100" kern="1200">
              <a:hlinkClick xmlns:r="http://schemas.openxmlformats.org/officeDocument/2006/relationships" r:id="rId4"/>
            </a:rPr>
            <a:t>https://stormwater-salishsea.org/</a:t>
          </a:r>
          <a:r>
            <a:rPr lang="en-US" sz="1100" kern="1200"/>
            <a:t> )</a:t>
          </a:r>
        </a:p>
        <a:p>
          <a:pPr marL="0" lvl="0" indent="0" algn="l" defTabSz="488950">
            <a:lnSpc>
              <a:spcPct val="100000"/>
            </a:lnSpc>
            <a:spcBef>
              <a:spcPct val="0"/>
            </a:spcBef>
            <a:spcAft>
              <a:spcPct val="35000"/>
            </a:spcAft>
            <a:buNone/>
          </a:pPr>
          <a:r>
            <a:rPr lang="en-US" sz="1100" kern="1200"/>
            <a:t>City of Bellingham (</a:t>
          </a:r>
          <a:r>
            <a:rPr lang="en-US" sz="1100" kern="1200">
              <a:hlinkClick xmlns:r="http://schemas.openxmlformats.org/officeDocument/2006/relationships" r:id="rId5"/>
            </a:rPr>
            <a:t>https://cob.org/services/environment/stormwater</a:t>
          </a:r>
          <a:r>
            <a:rPr lang="en-US" sz="1100" kern="1200"/>
            <a:t> )</a:t>
          </a:r>
        </a:p>
        <a:p>
          <a:pPr marL="0" lvl="0" indent="0" algn="l" defTabSz="488950">
            <a:lnSpc>
              <a:spcPct val="100000"/>
            </a:lnSpc>
            <a:spcBef>
              <a:spcPct val="0"/>
            </a:spcBef>
            <a:spcAft>
              <a:spcPct val="35000"/>
            </a:spcAft>
            <a:buNone/>
          </a:pPr>
          <a:r>
            <a:rPr lang="en-US" sz="1100" kern="1200"/>
            <a:t>Washington Department of Ecology (</a:t>
          </a:r>
          <a:r>
            <a:rPr lang="en-US" sz="1100" kern="1200">
              <a:hlinkClick xmlns:r="http://schemas.openxmlformats.org/officeDocument/2006/relationships" r:id="rId6"/>
            </a:rPr>
            <a:t>https://ecology.wa.gov/water-shorelines/water-quality/saltwater/beach-program</a:t>
          </a:r>
          <a:r>
            <a:rPr lang="en-US" sz="1100" kern="1200"/>
            <a:t> )</a:t>
          </a:r>
        </a:p>
        <a:p>
          <a:pPr marL="0" lvl="0" indent="0" algn="l" defTabSz="488950">
            <a:lnSpc>
              <a:spcPct val="100000"/>
            </a:lnSpc>
            <a:spcBef>
              <a:spcPct val="0"/>
            </a:spcBef>
            <a:spcAft>
              <a:spcPct val="35000"/>
            </a:spcAft>
            <a:buNone/>
          </a:pPr>
          <a:r>
            <a:rPr lang="en-US" sz="1100" kern="1200"/>
            <a:t>United States Enivironmental Protection Agency (Clean Water Act)</a:t>
          </a:r>
        </a:p>
      </dsp:txBody>
      <dsp:txXfrm>
        <a:off x="559800" y="2653729"/>
        <a:ext cx="4320000" cy="1469524"/>
      </dsp:txXfrm>
    </dsp:sp>
    <dsp:sp modelId="{A67694BC-6522-4418-8CB7-DB23DDF08650}">
      <dsp:nvSpPr>
        <dsp:cNvPr id="0" name=""/>
        <dsp:cNvSpPr/>
      </dsp:nvSpPr>
      <dsp:spPr>
        <a:xfrm>
          <a:off x="5635800" y="228084"/>
          <a:ext cx="1512000" cy="1512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734954-E0E7-4AFD-A1ED-4AA02429E4CC}">
      <dsp:nvSpPr>
        <dsp:cNvPr id="0" name=""/>
        <dsp:cNvSpPr/>
      </dsp:nvSpPr>
      <dsp:spPr>
        <a:xfrm>
          <a:off x="5635800" y="1907576"/>
          <a:ext cx="4320000" cy="668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Use the scientific method and quality frameworks to improve the methods and the responses</a:t>
          </a:r>
        </a:p>
      </dsp:txBody>
      <dsp:txXfrm>
        <a:off x="5635800" y="1907576"/>
        <a:ext cx="4320000" cy="668250"/>
      </dsp:txXfrm>
    </dsp:sp>
    <dsp:sp modelId="{E6034457-ED01-4753-ADBE-0AC7CFF77F82}">
      <dsp:nvSpPr>
        <dsp:cNvPr id="0" name=""/>
        <dsp:cNvSpPr/>
      </dsp:nvSpPr>
      <dsp:spPr>
        <a:xfrm>
          <a:off x="5635800" y="2653729"/>
          <a:ext cx="4320000" cy="146952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B6C03-F02B-39EF-D9D8-9AFAA00B7E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169CEC-EB53-80BA-BF53-2077F87E6A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60924E-9939-B38A-BB91-ABA95ECFD76A}"/>
              </a:ext>
            </a:extLst>
          </p:cNvPr>
          <p:cNvSpPr>
            <a:spLocks noGrp="1"/>
          </p:cNvSpPr>
          <p:nvPr>
            <p:ph type="dt" sz="half" idx="10"/>
          </p:nvPr>
        </p:nvSpPr>
        <p:spPr/>
        <p:txBody>
          <a:bodyPr/>
          <a:lstStyle/>
          <a:p>
            <a:fld id="{157C242F-5124-4EF2-BBF2-DEF173252C05}" type="datetimeFigureOut">
              <a:rPr lang="en-US" smtClean="0"/>
              <a:t>8/9/2024</a:t>
            </a:fld>
            <a:endParaRPr lang="en-US"/>
          </a:p>
        </p:txBody>
      </p:sp>
      <p:sp>
        <p:nvSpPr>
          <p:cNvPr id="5" name="Footer Placeholder 4">
            <a:extLst>
              <a:ext uri="{FF2B5EF4-FFF2-40B4-BE49-F238E27FC236}">
                <a16:creationId xmlns:a16="http://schemas.microsoft.com/office/drawing/2014/main" id="{FC24D1AA-049E-51F7-26EC-A8D57A09E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819DDA-B7B2-D5A7-3A3E-617683B9D21E}"/>
              </a:ext>
            </a:extLst>
          </p:cNvPr>
          <p:cNvSpPr>
            <a:spLocks noGrp="1"/>
          </p:cNvSpPr>
          <p:nvPr>
            <p:ph type="sldNum" sz="quarter" idx="12"/>
          </p:nvPr>
        </p:nvSpPr>
        <p:spPr/>
        <p:txBody>
          <a:bodyPr/>
          <a:lstStyle/>
          <a:p>
            <a:fld id="{171B5BEC-F022-4BFF-95C3-9151B4D15F9A}" type="slidenum">
              <a:rPr lang="en-US" smtClean="0"/>
              <a:t>‹#›</a:t>
            </a:fld>
            <a:endParaRPr lang="en-US"/>
          </a:p>
        </p:txBody>
      </p:sp>
    </p:spTree>
    <p:extLst>
      <p:ext uri="{BB962C8B-B14F-4D97-AF65-F5344CB8AC3E}">
        <p14:creationId xmlns:p14="http://schemas.microsoft.com/office/powerpoint/2010/main" val="2917737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10D7-A644-0150-9A66-3F222977F9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B6DFFB-8506-96F1-33C0-9241227EDC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80FD47-88EF-5401-F43D-07231D1D4211}"/>
              </a:ext>
            </a:extLst>
          </p:cNvPr>
          <p:cNvSpPr>
            <a:spLocks noGrp="1"/>
          </p:cNvSpPr>
          <p:nvPr>
            <p:ph type="dt" sz="half" idx="10"/>
          </p:nvPr>
        </p:nvSpPr>
        <p:spPr/>
        <p:txBody>
          <a:bodyPr/>
          <a:lstStyle/>
          <a:p>
            <a:fld id="{157C242F-5124-4EF2-BBF2-DEF173252C05}" type="datetimeFigureOut">
              <a:rPr lang="en-US" smtClean="0"/>
              <a:t>8/9/2024</a:t>
            </a:fld>
            <a:endParaRPr lang="en-US"/>
          </a:p>
        </p:txBody>
      </p:sp>
      <p:sp>
        <p:nvSpPr>
          <p:cNvPr id="5" name="Footer Placeholder 4">
            <a:extLst>
              <a:ext uri="{FF2B5EF4-FFF2-40B4-BE49-F238E27FC236}">
                <a16:creationId xmlns:a16="http://schemas.microsoft.com/office/drawing/2014/main" id="{516B07C5-0A18-EBB3-D7DA-70C5C4B3F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92742-0761-190F-C9FA-6664CBF4F171}"/>
              </a:ext>
            </a:extLst>
          </p:cNvPr>
          <p:cNvSpPr>
            <a:spLocks noGrp="1"/>
          </p:cNvSpPr>
          <p:nvPr>
            <p:ph type="sldNum" sz="quarter" idx="12"/>
          </p:nvPr>
        </p:nvSpPr>
        <p:spPr/>
        <p:txBody>
          <a:bodyPr/>
          <a:lstStyle/>
          <a:p>
            <a:fld id="{171B5BEC-F022-4BFF-95C3-9151B4D15F9A}" type="slidenum">
              <a:rPr lang="en-US" smtClean="0"/>
              <a:t>‹#›</a:t>
            </a:fld>
            <a:endParaRPr lang="en-US"/>
          </a:p>
        </p:txBody>
      </p:sp>
    </p:spTree>
    <p:extLst>
      <p:ext uri="{BB962C8B-B14F-4D97-AF65-F5344CB8AC3E}">
        <p14:creationId xmlns:p14="http://schemas.microsoft.com/office/powerpoint/2010/main" val="532756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ADF7D2-BA20-0ECC-5254-7FABB07A88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15042F-BB3E-C9CB-9BD8-6217D0D4E7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F26F66-ED6E-0DC2-2B0F-0A4FF92C818E}"/>
              </a:ext>
            </a:extLst>
          </p:cNvPr>
          <p:cNvSpPr>
            <a:spLocks noGrp="1"/>
          </p:cNvSpPr>
          <p:nvPr>
            <p:ph type="dt" sz="half" idx="10"/>
          </p:nvPr>
        </p:nvSpPr>
        <p:spPr/>
        <p:txBody>
          <a:bodyPr/>
          <a:lstStyle/>
          <a:p>
            <a:fld id="{157C242F-5124-4EF2-BBF2-DEF173252C05}" type="datetimeFigureOut">
              <a:rPr lang="en-US" smtClean="0"/>
              <a:t>8/9/2024</a:t>
            </a:fld>
            <a:endParaRPr lang="en-US"/>
          </a:p>
        </p:txBody>
      </p:sp>
      <p:sp>
        <p:nvSpPr>
          <p:cNvPr id="5" name="Footer Placeholder 4">
            <a:extLst>
              <a:ext uri="{FF2B5EF4-FFF2-40B4-BE49-F238E27FC236}">
                <a16:creationId xmlns:a16="http://schemas.microsoft.com/office/drawing/2014/main" id="{1DE8E8C2-0983-88E5-F790-8DE4417365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C7AF76-812A-1CA2-6351-3D069E126FF0}"/>
              </a:ext>
            </a:extLst>
          </p:cNvPr>
          <p:cNvSpPr>
            <a:spLocks noGrp="1"/>
          </p:cNvSpPr>
          <p:nvPr>
            <p:ph type="sldNum" sz="quarter" idx="12"/>
          </p:nvPr>
        </p:nvSpPr>
        <p:spPr/>
        <p:txBody>
          <a:bodyPr/>
          <a:lstStyle/>
          <a:p>
            <a:fld id="{171B5BEC-F022-4BFF-95C3-9151B4D15F9A}" type="slidenum">
              <a:rPr lang="en-US" smtClean="0"/>
              <a:t>‹#›</a:t>
            </a:fld>
            <a:endParaRPr lang="en-US"/>
          </a:p>
        </p:txBody>
      </p:sp>
    </p:spTree>
    <p:extLst>
      <p:ext uri="{BB962C8B-B14F-4D97-AF65-F5344CB8AC3E}">
        <p14:creationId xmlns:p14="http://schemas.microsoft.com/office/powerpoint/2010/main" val="501873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927D2-A6BF-245A-60B5-60662E8AC6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5E4A5B-DF75-D969-FD9C-55D27BC53B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00BB3F-0A02-0808-9185-9DD2CF90A1FF}"/>
              </a:ext>
            </a:extLst>
          </p:cNvPr>
          <p:cNvSpPr>
            <a:spLocks noGrp="1"/>
          </p:cNvSpPr>
          <p:nvPr>
            <p:ph type="dt" sz="half" idx="10"/>
          </p:nvPr>
        </p:nvSpPr>
        <p:spPr/>
        <p:txBody>
          <a:bodyPr/>
          <a:lstStyle/>
          <a:p>
            <a:fld id="{A5BBE984-C88F-46C2-BEE5-60A317837D2D}" type="datetimeFigureOut">
              <a:rPr lang="en-US" smtClean="0"/>
              <a:t>8/9/2024</a:t>
            </a:fld>
            <a:endParaRPr lang="en-US"/>
          </a:p>
        </p:txBody>
      </p:sp>
      <p:sp>
        <p:nvSpPr>
          <p:cNvPr id="5" name="Footer Placeholder 4">
            <a:extLst>
              <a:ext uri="{FF2B5EF4-FFF2-40B4-BE49-F238E27FC236}">
                <a16:creationId xmlns:a16="http://schemas.microsoft.com/office/drawing/2014/main" id="{05F63B38-C03E-A79B-78E3-9C0041CD85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CF209-F191-3782-DEAD-45BE1E76B309}"/>
              </a:ext>
            </a:extLst>
          </p:cNvPr>
          <p:cNvSpPr>
            <a:spLocks noGrp="1"/>
          </p:cNvSpPr>
          <p:nvPr>
            <p:ph type="sldNum" sz="quarter" idx="12"/>
          </p:nvPr>
        </p:nvSpPr>
        <p:spPr/>
        <p:txBody>
          <a:bodyPr/>
          <a:lstStyle/>
          <a:p>
            <a:fld id="{E8E268A0-BBBA-411D-95AB-8764A96D780C}" type="slidenum">
              <a:rPr lang="en-US" smtClean="0"/>
              <a:t>‹#›</a:t>
            </a:fld>
            <a:endParaRPr lang="en-US"/>
          </a:p>
        </p:txBody>
      </p:sp>
    </p:spTree>
    <p:extLst>
      <p:ext uri="{BB962C8B-B14F-4D97-AF65-F5344CB8AC3E}">
        <p14:creationId xmlns:p14="http://schemas.microsoft.com/office/powerpoint/2010/main" val="1810402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CCAF-5F88-1258-9B7E-45C6B90A6A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8780EA-65C9-2D95-2338-A95E1ED7F6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4E5A77-8D8F-97B0-5F86-F19938B9A226}"/>
              </a:ext>
            </a:extLst>
          </p:cNvPr>
          <p:cNvSpPr>
            <a:spLocks noGrp="1"/>
          </p:cNvSpPr>
          <p:nvPr>
            <p:ph type="dt" sz="half" idx="10"/>
          </p:nvPr>
        </p:nvSpPr>
        <p:spPr/>
        <p:txBody>
          <a:bodyPr/>
          <a:lstStyle/>
          <a:p>
            <a:fld id="{A5BBE984-C88F-46C2-BEE5-60A317837D2D}" type="datetimeFigureOut">
              <a:rPr lang="en-US" smtClean="0"/>
              <a:t>8/9/2024</a:t>
            </a:fld>
            <a:endParaRPr lang="en-US"/>
          </a:p>
        </p:txBody>
      </p:sp>
      <p:sp>
        <p:nvSpPr>
          <p:cNvPr id="5" name="Footer Placeholder 4">
            <a:extLst>
              <a:ext uri="{FF2B5EF4-FFF2-40B4-BE49-F238E27FC236}">
                <a16:creationId xmlns:a16="http://schemas.microsoft.com/office/drawing/2014/main" id="{4350776E-4CC3-47FE-B1D7-80E7B19CA7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7B0EB-7888-E2CE-4514-93FAF96C8729}"/>
              </a:ext>
            </a:extLst>
          </p:cNvPr>
          <p:cNvSpPr>
            <a:spLocks noGrp="1"/>
          </p:cNvSpPr>
          <p:nvPr>
            <p:ph type="sldNum" sz="quarter" idx="12"/>
          </p:nvPr>
        </p:nvSpPr>
        <p:spPr/>
        <p:txBody>
          <a:bodyPr/>
          <a:lstStyle/>
          <a:p>
            <a:fld id="{E8E268A0-BBBA-411D-95AB-8764A96D780C}" type="slidenum">
              <a:rPr lang="en-US" smtClean="0"/>
              <a:t>‹#›</a:t>
            </a:fld>
            <a:endParaRPr lang="en-US"/>
          </a:p>
        </p:txBody>
      </p:sp>
    </p:spTree>
    <p:extLst>
      <p:ext uri="{BB962C8B-B14F-4D97-AF65-F5344CB8AC3E}">
        <p14:creationId xmlns:p14="http://schemas.microsoft.com/office/powerpoint/2010/main" val="796416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8E93E-6FE7-2C05-7848-8EC03C41CD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070597-C3D8-45BE-1052-BA1E2E4D63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75BA32-B6B0-4BFF-150F-66FAEF12437E}"/>
              </a:ext>
            </a:extLst>
          </p:cNvPr>
          <p:cNvSpPr>
            <a:spLocks noGrp="1"/>
          </p:cNvSpPr>
          <p:nvPr>
            <p:ph type="dt" sz="half" idx="10"/>
          </p:nvPr>
        </p:nvSpPr>
        <p:spPr/>
        <p:txBody>
          <a:bodyPr/>
          <a:lstStyle/>
          <a:p>
            <a:fld id="{A5BBE984-C88F-46C2-BEE5-60A317837D2D}" type="datetimeFigureOut">
              <a:rPr lang="en-US" smtClean="0"/>
              <a:t>8/9/2024</a:t>
            </a:fld>
            <a:endParaRPr lang="en-US"/>
          </a:p>
        </p:txBody>
      </p:sp>
      <p:sp>
        <p:nvSpPr>
          <p:cNvPr id="5" name="Footer Placeholder 4">
            <a:extLst>
              <a:ext uri="{FF2B5EF4-FFF2-40B4-BE49-F238E27FC236}">
                <a16:creationId xmlns:a16="http://schemas.microsoft.com/office/drawing/2014/main" id="{DEE76B0C-300C-F805-9D25-400FAE74E9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877E-B172-664F-CCF9-11C7887EEF42}"/>
              </a:ext>
            </a:extLst>
          </p:cNvPr>
          <p:cNvSpPr>
            <a:spLocks noGrp="1"/>
          </p:cNvSpPr>
          <p:nvPr>
            <p:ph type="sldNum" sz="quarter" idx="12"/>
          </p:nvPr>
        </p:nvSpPr>
        <p:spPr/>
        <p:txBody>
          <a:bodyPr/>
          <a:lstStyle/>
          <a:p>
            <a:fld id="{E8E268A0-BBBA-411D-95AB-8764A96D780C}" type="slidenum">
              <a:rPr lang="en-US" smtClean="0"/>
              <a:t>‹#›</a:t>
            </a:fld>
            <a:endParaRPr lang="en-US"/>
          </a:p>
        </p:txBody>
      </p:sp>
    </p:spTree>
    <p:extLst>
      <p:ext uri="{BB962C8B-B14F-4D97-AF65-F5344CB8AC3E}">
        <p14:creationId xmlns:p14="http://schemas.microsoft.com/office/powerpoint/2010/main" val="1334859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009CE-418F-3795-DB36-E4B3EA0F5F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A5B88A-9C79-25FB-2667-CBCBC1956A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E0F584-9129-DFC9-B9CC-7107052CD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AB0AEC-EE8B-D40E-B15A-4E7744713EE1}"/>
              </a:ext>
            </a:extLst>
          </p:cNvPr>
          <p:cNvSpPr>
            <a:spLocks noGrp="1"/>
          </p:cNvSpPr>
          <p:nvPr>
            <p:ph type="dt" sz="half" idx="10"/>
          </p:nvPr>
        </p:nvSpPr>
        <p:spPr/>
        <p:txBody>
          <a:bodyPr/>
          <a:lstStyle/>
          <a:p>
            <a:fld id="{A5BBE984-C88F-46C2-BEE5-60A317837D2D}" type="datetimeFigureOut">
              <a:rPr lang="en-US" smtClean="0"/>
              <a:t>8/9/2024</a:t>
            </a:fld>
            <a:endParaRPr lang="en-US"/>
          </a:p>
        </p:txBody>
      </p:sp>
      <p:sp>
        <p:nvSpPr>
          <p:cNvPr id="6" name="Footer Placeholder 5">
            <a:extLst>
              <a:ext uri="{FF2B5EF4-FFF2-40B4-BE49-F238E27FC236}">
                <a16:creationId xmlns:a16="http://schemas.microsoft.com/office/drawing/2014/main" id="{7ADA1A89-8967-BADF-F00B-40515BA59B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13955A-140E-C3DD-04F5-5DC6173A9EE9}"/>
              </a:ext>
            </a:extLst>
          </p:cNvPr>
          <p:cNvSpPr>
            <a:spLocks noGrp="1"/>
          </p:cNvSpPr>
          <p:nvPr>
            <p:ph type="sldNum" sz="quarter" idx="12"/>
          </p:nvPr>
        </p:nvSpPr>
        <p:spPr/>
        <p:txBody>
          <a:bodyPr/>
          <a:lstStyle/>
          <a:p>
            <a:fld id="{E8E268A0-BBBA-411D-95AB-8764A96D780C}" type="slidenum">
              <a:rPr lang="en-US" smtClean="0"/>
              <a:t>‹#›</a:t>
            </a:fld>
            <a:endParaRPr lang="en-US"/>
          </a:p>
        </p:txBody>
      </p:sp>
    </p:spTree>
    <p:extLst>
      <p:ext uri="{BB962C8B-B14F-4D97-AF65-F5344CB8AC3E}">
        <p14:creationId xmlns:p14="http://schemas.microsoft.com/office/powerpoint/2010/main" val="25884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6A4F3-9F50-F73D-203E-D8CD0BD11D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647443-3E93-7909-44F4-699C3BA2C0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1BAD3D-0611-49D3-3BAC-F35B47B68B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B25905-16F0-70DA-2BCC-1C659E0384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03F9D0-04D1-824D-FA3D-EEAECFE799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924ADD-A04D-D271-CD97-3E6B4AA5EE14}"/>
              </a:ext>
            </a:extLst>
          </p:cNvPr>
          <p:cNvSpPr>
            <a:spLocks noGrp="1"/>
          </p:cNvSpPr>
          <p:nvPr>
            <p:ph type="dt" sz="half" idx="10"/>
          </p:nvPr>
        </p:nvSpPr>
        <p:spPr/>
        <p:txBody>
          <a:bodyPr/>
          <a:lstStyle/>
          <a:p>
            <a:fld id="{A5BBE984-C88F-46C2-BEE5-60A317837D2D}" type="datetimeFigureOut">
              <a:rPr lang="en-US" smtClean="0"/>
              <a:t>8/9/2024</a:t>
            </a:fld>
            <a:endParaRPr lang="en-US"/>
          </a:p>
        </p:txBody>
      </p:sp>
      <p:sp>
        <p:nvSpPr>
          <p:cNvPr id="8" name="Footer Placeholder 7">
            <a:extLst>
              <a:ext uri="{FF2B5EF4-FFF2-40B4-BE49-F238E27FC236}">
                <a16:creationId xmlns:a16="http://schemas.microsoft.com/office/drawing/2014/main" id="{2DADAE68-56F2-513F-B429-A27A292367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586EAE-DC8E-0F15-BBA7-7197487B00E8}"/>
              </a:ext>
            </a:extLst>
          </p:cNvPr>
          <p:cNvSpPr>
            <a:spLocks noGrp="1"/>
          </p:cNvSpPr>
          <p:nvPr>
            <p:ph type="sldNum" sz="quarter" idx="12"/>
          </p:nvPr>
        </p:nvSpPr>
        <p:spPr/>
        <p:txBody>
          <a:bodyPr/>
          <a:lstStyle/>
          <a:p>
            <a:fld id="{E8E268A0-BBBA-411D-95AB-8764A96D780C}" type="slidenum">
              <a:rPr lang="en-US" smtClean="0"/>
              <a:t>‹#›</a:t>
            </a:fld>
            <a:endParaRPr lang="en-US"/>
          </a:p>
        </p:txBody>
      </p:sp>
    </p:spTree>
    <p:extLst>
      <p:ext uri="{BB962C8B-B14F-4D97-AF65-F5344CB8AC3E}">
        <p14:creationId xmlns:p14="http://schemas.microsoft.com/office/powerpoint/2010/main" val="17674250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E6910-DC50-7D89-B107-BEC4661C6B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14DCE8-463B-F588-A3C0-DD3F869EE2FC}"/>
              </a:ext>
            </a:extLst>
          </p:cNvPr>
          <p:cNvSpPr>
            <a:spLocks noGrp="1"/>
          </p:cNvSpPr>
          <p:nvPr>
            <p:ph type="dt" sz="half" idx="10"/>
          </p:nvPr>
        </p:nvSpPr>
        <p:spPr/>
        <p:txBody>
          <a:bodyPr/>
          <a:lstStyle/>
          <a:p>
            <a:fld id="{A5BBE984-C88F-46C2-BEE5-60A317837D2D}" type="datetimeFigureOut">
              <a:rPr lang="en-US" smtClean="0"/>
              <a:t>8/9/2024</a:t>
            </a:fld>
            <a:endParaRPr lang="en-US"/>
          </a:p>
        </p:txBody>
      </p:sp>
      <p:sp>
        <p:nvSpPr>
          <p:cNvPr id="4" name="Footer Placeholder 3">
            <a:extLst>
              <a:ext uri="{FF2B5EF4-FFF2-40B4-BE49-F238E27FC236}">
                <a16:creationId xmlns:a16="http://schemas.microsoft.com/office/drawing/2014/main" id="{8F18D76B-4552-A802-6FB8-2F9455B81E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1CC7F8-ED87-89B6-8F66-BA8EC014B5D7}"/>
              </a:ext>
            </a:extLst>
          </p:cNvPr>
          <p:cNvSpPr>
            <a:spLocks noGrp="1"/>
          </p:cNvSpPr>
          <p:nvPr>
            <p:ph type="sldNum" sz="quarter" idx="12"/>
          </p:nvPr>
        </p:nvSpPr>
        <p:spPr/>
        <p:txBody>
          <a:bodyPr/>
          <a:lstStyle/>
          <a:p>
            <a:fld id="{E8E268A0-BBBA-411D-95AB-8764A96D780C}" type="slidenum">
              <a:rPr lang="en-US" smtClean="0"/>
              <a:t>‹#›</a:t>
            </a:fld>
            <a:endParaRPr lang="en-US"/>
          </a:p>
        </p:txBody>
      </p:sp>
    </p:spTree>
    <p:extLst>
      <p:ext uri="{BB962C8B-B14F-4D97-AF65-F5344CB8AC3E}">
        <p14:creationId xmlns:p14="http://schemas.microsoft.com/office/powerpoint/2010/main" val="27700231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E0641B-F577-D2F5-1D8B-F652789318A7}"/>
              </a:ext>
            </a:extLst>
          </p:cNvPr>
          <p:cNvSpPr>
            <a:spLocks noGrp="1"/>
          </p:cNvSpPr>
          <p:nvPr>
            <p:ph type="dt" sz="half" idx="10"/>
          </p:nvPr>
        </p:nvSpPr>
        <p:spPr/>
        <p:txBody>
          <a:bodyPr/>
          <a:lstStyle/>
          <a:p>
            <a:fld id="{A5BBE984-C88F-46C2-BEE5-60A317837D2D}" type="datetimeFigureOut">
              <a:rPr lang="en-US" smtClean="0"/>
              <a:t>8/9/2024</a:t>
            </a:fld>
            <a:endParaRPr lang="en-US"/>
          </a:p>
        </p:txBody>
      </p:sp>
      <p:sp>
        <p:nvSpPr>
          <p:cNvPr id="3" name="Footer Placeholder 2">
            <a:extLst>
              <a:ext uri="{FF2B5EF4-FFF2-40B4-BE49-F238E27FC236}">
                <a16:creationId xmlns:a16="http://schemas.microsoft.com/office/drawing/2014/main" id="{349551B7-68EE-4C22-1E84-1F9FB5D8A9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7454DC-3F4B-9ADD-3CC1-1207BD3A6E3E}"/>
              </a:ext>
            </a:extLst>
          </p:cNvPr>
          <p:cNvSpPr>
            <a:spLocks noGrp="1"/>
          </p:cNvSpPr>
          <p:nvPr>
            <p:ph type="sldNum" sz="quarter" idx="12"/>
          </p:nvPr>
        </p:nvSpPr>
        <p:spPr/>
        <p:txBody>
          <a:bodyPr/>
          <a:lstStyle/>
          <a:p>
            <a:fld id="{E8E268A0-BBBA-411D-95AB-8764A96D780C}" type="slidenum">
              <a:rPr lang="en-US" smtClean="0"/>
              <a:t>‹#›</a:t>
            </a:fld>
            <a:endParaRPr lang="en-US"/>
          </a:p>
        </p:txBody>
      </p:sp>
    </p:spTree>
    <p:extLst>
      <p:ext uri="{BB962C8B-B14F-4D97-AF65-F5344CB8AC3E}">
        <p14:creationId xmlns:p14="http://schemas.microsoft.com/office/powerpoint/2010/main" val="3969843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82DD-A0EC-60F7-3D20-5CE78DE23E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91B945-1CB6-9376-9830-F52E6EB2AA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03D0A5-0715-EBFD-106F-1D195A8217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E188E0-67E2-0E14-D0E2-E441B5D67C8E}"/>
              </a:ext>
            </a:extLst>
          </p:cNvPr>
          <p:cNvSpPr>
            <a:spLocks noGrp="1"/>
          </p:cNvSpPr>
          <p:nvPr>
            <p:ph type="dt" sz="half" idx="10"/>
          </p:nvPr>
        </p:nvSpPr>
        <p:spPr/>
        <p:txBody>
          <a:bodyPr/>
          <a:lstStyle/>
          <a:p>
            <a:fld id="{A5BBE984-C88F-46C2-BEE5-60A317837D2D}" type="datetimeFigureOut">
              <a:rPr lang="en-US" smtClean="0"/>
              <a:t>8/9/2024</a:t>
            </a:fld>
            <a:endParaRPr lang="en-US"/>
          </a:p>
        </p:txBody>
      </p:sp>
      <p:sp>
        <p:nvSpPr>
          <p:cNvPr id="6" name="Footer Placeholder 5">
            <a:extLst>
              <a:ext uri="{FF2B5EF4-FFF2-40B4-BE49-F238E27FC236}">
                <a16:creationId xmlns:a16="http://schemas.microsoft.com/office/drawing/2014/main" id="{4974668B-BD17-6AE2-7FF2-B17BC31345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5B6195-A556-EBDE-25C2-401849CD80AE}"/>
              </a:ext>
            </a:extLst>
          </p:cNvPr>
          <p:cNvSpPr>
            <a:spLocks noGrp="1"/>
          </p:cNvSpPr>
          <p:nvPr>
            <p:ph type="sldNum" sz="quarter" idx="12"/>
          </p:nvPr>
        </p:nvSpPr>
        <p:spPr/>
        <p:txBody>
          <a:bodyPr/>
          <a:lstStyle/>
          <a:p>
            <a:fld id="{E8E268A0-BBBA-411D-95AB-8764A96D780C}" type="slidenum">
              <a:rPr lang="en-US" smtClean="0"/>
              <a:t>‹#›</a:t>
            </a:fld>
            <a:endParaRPr lang="en-US"/>
          </a:p>
        </p:txBody>
      </p:sp>
    </p:spTree>
    <p:extLst>
      <p:ext uri="{BB962C8B-B14F-4D97-AF65-F5344CB8AC3E}">
        <p14:creationId xmlns:p14="http://schemas.microsoft.com/office/powerpoint/2010/main" val="494607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87030-FAA9-AE31-60AF-8616F4AE59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DB39C0-3ADE-3CA8-9255-1A3688D01F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B9D020-4D18-EE9D-18C0-7A99C14D3C34}"/>
              </a:ext>
            </a:extLst>
          </p:cNvPr>
          <p:cNvSpPr>
            <a:spLocks noGrp="1"/>
          </p:cNvSpPr>
          <p:nvPr>
            <p:ph type="dt" sz="half" idx="10"/>
          </p:nvPr>
        </p:nvSpPr>
        <p:spPr/>
        <p:txBody>
          <a:bodyPr/>
          <a:lstStyle/>
          <a:p>
            <a:fld id="{157C242F-5124-4EF2-BBF2-DEF173252C05}" type="datetimeFigureOut">
              <a:rPr lang="en-US" smtClean="0"/>
              <a:t>8/9/2024</a:t>
            </a:fld>
            <a:endParaRPr lang="en-US"/>
          </a:p>
        </p:txBody>
      </p:sp>
      <p:sp>
        <p:nvSpPr>
          <p:cNvPr id="5" name="Footer Placeholder 4">
            <a:extLst>
              <a:ext uri="{FF2B5EF4-FFF2-40B4-BE49-F238E27FC236}">
                <a16:creationId xmlns:a16="http://schemas.microsoft.com/office/drawing/2014/main" id="{1AA738E4-CF72-515E-FE9E-9C06160CEA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CEE6F-2E45-6A66-2E85-19D5F92FB0B4}"/>
              </a:ext>
            </a:extLst>
          </p:cNvPr>
          <p:cNvSpPr>
            <a:spLocks noGrp="1"/>
          </p:cNvSpPr>
          <p:nvPr>
            <p:ph type="sldNum" sz="quarter" idx="12"/>
          </p:nvPr>
        </p:nvSpPr>
        <p:spPr/>
        <p:txBody>
          <a:bodyPr/>
          <a:lstStyle/>
          <a:p>
            <a:fld id="{171B5BEC-F022-4BFF-95C3-9151B4D15F9A}" type="slidenum">
              <a:rPr lang="en-US" smtClean="0"/>
              <a:t>‹#›</a:t>
            </a:fld>
            <a:endParaRPr lang="en-US"/>
          </a:p>
        </p:txBody>
      </p:sp>
    </p:spTree>
    <p:extLst>
      <p:ext uri="{BB962C8B-B14F-4D97-AF65-F5344CB8AC3E}">
        <p14:creationId xmlns:p14="http://schemas.microsoft.com/office/powerpoint/2010/main" val="2174170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F4E03-2F3D-142D-74F4-CDC33AF0B0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E5D558-C5F9-ECAA-7924-28025695FD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600C64-D158-10E6-1B87-6B84054D6F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1B6240-F625-0C05-ECBD-2190127F56B5}"/>
              </a:ext>
            </a:extLst>
          </p:cNvPr>
          <p:cNvSpPr>
            <a:spLocks noGrp="1"/>
          </p:cNvSpPr>
          <p:nvPr>
            <p:ph type="dt" sz="half" idx="10"/>
          </p:nvPr>
        </p:nvSpPr>
        <p:spPr/>
        <p:txBody>
          <a:bodyPr/>
          <a:lstStyle/>
          <a:p>
            <a:fld id="{A5BBE984-C88F-46C2-BEE5-60A317837D2D}" type="datetimeFigureOut">
              <a:rPr lang="en-US" smtClean="0"/>
              <a:t>8/9/2024</a:t>
            </a:fld>
            <a:endParaRPr lang="en-US"/>
          </a:p>
        </p:txBody>
      </p:sp>
      <p:sp>
        <p:nvSpPr>
          <p:cNvPr id="6" name="Footer Placeholder 5">
            <a:extLst>
              <a:ext uri="{FF2B5EF4-FFF2-40B4-BE49-F238E27FC236}">
                <a16:creationId xmlns:a16="http://schemas.microsoft.com/office/drawing/2014/main" id="{9F6BFC09-1318-9D14-1B22-54748F457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C0243B-6802-3CE4-3C80-CD617E52C498}"/>
              </a:ext>
            </a:extLst>
          </p:cNvPr>
          <p:cNvSpPr>
            <a:spLocks noGrp="1"/>
          </p:cNvSpPr>
          <p:nvPr>
            <p:ph type="sldNum" sz="quarter" idx="12"/>
          </p:nvPr>
        </p:nvSpPr>
        <p:spPr/>
        <p:txBody>
          <a:bodyPr/>
          <a:lstStyle/>
          <a:p>
            <a:fld id="{E8E268A0-BBBA-411D-95AB-8764A96D780C}" type="slidenum">
              <a:rPr lang="en-US" smtClean="0"/>
              <a:t>‹#›</a:t>
            </a:fld>
            <a:endParaRPr lang="en-US"/>
          </a:p>
        </p:txBody>
      </p:sp>
    </p:spTree>
    <p:extLst>
      <p:ext uri="{BB962C8B-B14F-4D97-AF65-F5344CB8AC3E}">
        <p14:creationId xmlns:p14="http://schemas.microsoft.com/office/powerpoint/2010/main" val="745494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CE2D9-5FCE-12E7-9E1D-55822C757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DD4425-8112-C033-8EF9-3DFC0C55ED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F5011D-04C9-75A7-20C9-70850B9DE8C7}"/>
              </a:ext>
            </a:extLst>
          </p:cNvPr>
          <p:cNvSpPr>
            <a:spLocks noGrp="1"/>
          </p:cNvSpPr>
          <p:nvPr>
            <p:ph type="dt" sz="half" idx="10"/>
          </p:nvPr>
        </p:nvSpPr>
        <p:spPr/>
        <p:txBody>
          <a:bodyPr/>
          <a:lstStyle/>
          <a:p>
            <a:fld id="{A5BBE984-C88F-46C2-BEE5-60A317837D2D}" type="datetimeFigureOut">
              <a:rPr lang="en-US" smtClean="0"/>
              <a:t>8/9/2024</a:t>
            </a:fld>
            <a:endParaRPr lang="en-US"/>
          </a:p>
        </p:txBody>
      </p:sp>
      <p:sp>
        <p:nvSpPr>
          <p:cNvPr id="5" name="Footer Placeholder 4">
            <a:extLst>
              <a:ext uri="{FF2B5EF4-FFF2-40B4-BE49-F238E27FC236}">
                <a16:creationId xmlns:a16="http://schemas.microsoft.com/office/drawing/2014/main" id="{E776F86D-6043-2A73-B872-13F07F508C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90856A-5148-9A38-5C0B-B59F541F6E37}"/>
              </a:ext>
            </a:extLst>
          </p:cNvPr>
          <p:cNvSpPr>
            <a:spLocks noGrp="1"/>
          </p:cNvSpPr>
          <p:nvPr>
            <p:ph type="sldNum" sz="quarter" idx="12"/>
          </p:nvPr>
        </p:nvSpPr>
        <p:spPr/>
        <p:txBody>
          <a:bodyPr/>
          <a:lstStyle/>
          <a:p>
            <a:fld id="{E8E268A0-BBBA-411D-95AB-8764A96D780C}" type="slidenum">
              <a:rPr lang="en-US" smtClean="0"/>
              <a:t>‹#›</a:t>
            </a:fld>
            <a:endParaRPr lang="en-US"/>
          </a:p>
        </p:txBody>
      </p:sp>
    </p:spTree>
    <p:extLst>
      <p:ext uri="{BB962C8B-B14F-4D97-AF65-F5344CB8AC3E}">
        <p14:creationId xmlns:p14="http://schemas.microsoft.com/office/powerpoint/2010/main" val="17666375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7F00D2-DF32-9839-6163-A85559FD1D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E59A96-A008-CF98-7275-FD9CB2CDCE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68258D-18FD-0EFD-4CFB-BFA060E9C0F1}"/>
              </a:ext>
            </a:extLst>
          </p:cNvPr>
          <p:cNvSpPr>
            <a:spLocks noGrp="1"/>
          </p:cNvSpPr>
          <p:nvPr>
            <p:ph type="dt" sz="half" idx="10"/>
          </p:nvPr>
        </p:nvSpPr>
        <p:spPr/>
        <p:txBody>
          <a:bodyPr/>
          <a:lstStyle/>
          <a:p>
            <a:fld id="{A5BBE984-C88F-46C2-BEE5-60A317837D2D}" type="datetimeFigureOut">
              <a:rPr lang="en-US" smtClean="0"/>
              <a:t>8/9/2024</a:t>
            </a:fld>
            <a:endParaRPr lang="en-US"/>
          </a:p>
        </p:txBody>
      </p:sp>
      <p:sp>
        <p:nvSpPr>
          <p:cNvPr id="5" name="Footer Placeholder 4">
            <a:extLst>
              <a:ext uri="{FF2B5EF4-FFF2-40B4-BE49-F238E27FC236}">
                <a16:creationId xmlns:a16="http://schemas.microsoft.com/office/drawing/2014/main" id="{01D676B2-EB19-6E8C-F286-EAD61FA3EC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732C33-80FC-BC86-6FE7-9C556564AA82}"/>
              </a:ext>
            </a:extLst>
          </p:cNvPr>
          <p:cNvSpPr>
            <a:spLocks noGrp="1"/>
          </p:cNvSpPr>
          <p:nvPr>
            <p:ph type="sldNum" sz="quarter" idx="12"/>
          </p:nvPr>
        </p:nvSpPr>
        <p:spPr/>
        <p:txBody>
          <a:bodyPr/>
          <a:lstStyle/>
          <a:p>
            <a:fld id="{E8E268A0-BBBA-411D-95AB-8764A96D780C}" type="slidenum">
              <a:rPr lang="en-US" smtClean="0"/>
              <a:t>‹#›</a:t>
            </a:fld>
            <a:endParaRPr lang="en-US"/>
          </a:p>
        </p:txBody>
      </p:sp>
    </p:spTree>
    <p:extLst>
      <p:ext uri="{BB962C8B-B14F-4D97-AF65-F5344CB8AC3E}">
        <p14:creationId xmlns:p14="http://schemas.microsoft.com/office/powerpoint/2010/main" val="1821788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8BB15-5D75-AC41-4D69-DCE77A2A46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C1D618-E8D3-F226-6C28-7FEB8DE7CB3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03F4F8-7CA9-62DD-07A0-81A389784095}"/>
              </a:ext>
            </a:extLst>
          </p:cNvPr>
          <p:cNvSpPr>
            <a:spLocks noGrp="1"/>
          </p:cNvSpPr>
          <p:nvPr>
            <p:ph type="dt" sz="half" idx="10"/>
          </p:nvPr>
        </p:nvSpPr>
        <p:spPr/>
        <p:txBody>
          <a:bodyPr/>
          <a:lstStyle/>
          <a:p>
            <a:fld id="{157C242F-5124-4EF2-BBF2-DEF173252C05}" type="datetimeFigureOut">
              <a:rPr lang="en-US" smtClean="0"/>
              <a:t>8/9/2024</a:t>
            </a:fld>
            <a:endParaRPr lang="en-US"/>
          </a:p>
        </p:txBody>
      </p:sp>
      <p:sp>
        <p:nvSpPr>
          <p:cNvPr id="5" name="Footer Placeholder 4">
            <a:extLst>
              <a:ext uri="{FF2B5EF4-FFF2-40B4-BE49-F238E27FC236}">
                <a16:creationId xmlns:a16="http://schemas.microsoft.com/office/drawing/2014/main" id="{586AA3BC-C8B8-BAE9-02FB-22E376364B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22F238-24D5-2499-6BFE-7A2BB97BF84D}"/>
              </a:ext>
            </a:extLst>
          </p:cNvPr>
          <p:cNvSpPr>
            <a:spLocks noGrp="1"/>
          </p:cNvSpPr>
          <p:nvPr>
            <p:ph type="sldNum" sz="quarter" idx="12"/>
          </p:nvPr>
        </p:nvSpPr>
        <p:spPr/>
        <p:txBody>
          <a:bodyPr/>
          <a:lstStyle/>
          <a:p>
            <a:fld id="{171B5BEC-F022-4BFF-95C3-9151B4D15F9A}" type="slidenum">
              <a:rPr lang="en-US" smtClean="0"/>
              <a:t>‹#›</a:t>
            </a:fld>
            <a:endParaRPr lang="en-US"/>
          </a:p>
        </p:txBody>
      </p:sp>
    </p:spTree>
    <p:extLst>
      <p:ext uri="{BB962C8B-B14F-4D97-AF65-F5344CB8AC3E}">
        <p14:creationId xmlns:p14="http://schemas.microsoft.com/office/powerpoint/2010/main" val="2633868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F12DA-9526-4615-9B5C-6D9ECC16D0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DBBD08-FB9D-81F5-2D9C-559814357F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472D75-80E0-F3AE-6376-453ED2BD26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41D69A-D12E-2B64-A012-66FB5C00C2D2}"/>
              </a:ext>
            </a:extLst>
          </p:cNvPr>
          <p:cNvSpPr>
            <a:spLocks noGrp="1"/>
          </p:cNvSpPr>
          <p:nvPr>
            <p:ph type="dt" sz="half" idx="10"/>
          </p:nvPr>
        </p:nvSpPr>
        <p:spPr/>
        <p:txBody>
          <a:bodyPr/>
          <a:lstStyle/>
          <a:p>
            <a:fld id="{157C242F-5124-4EF2-BBF2-DEF173252C05}" type="datetimeFigureOut">
              <a:rPr lang="en-US" smtClean="0"/>
              <a:t>8/9/2024</a:t>
            </a:fld>
            <a:endParaRPr lang="en-US"/>
          </a:p>
        </p:txBody>
      </p:sp>
      <p:sp>
        <p:nvSpPr>
          <p:cNvPr id="6" name="Footer Placeholder 5">
            <a:extLst>
              <a:ext uri="{FF2B5EF4-FFF2-40B4-BE49-F238E27FC236}">
                <a16:creationId xmlns:a16="http://schemas.microsoft.com/office/drawing/2014/main" id="{B6F12A74-D628-FB3F-84A9-2A95BCA86D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431497-BF54-94D0-A127-9597AFAE76E2}"/>
              </a:ext>
            </a:extLst>
          </p:cNvPr>
          <p:cNvSpPr>
            <a:spLocks noGrp="1"/>
          </p:cNvSpPr>
          <p:nvPr>
            <p:ph type="sldNum" sz="quarter" idx="12"/>
          </p:nvPr>
        </p:nvSpPr>
        <p:spPr/>
        <p:txBody>
          <a:bodyPr/>
          <a:lstStyle/>
          <a:p>
            <a:fld id="{171B5BEC-F022-4BFF-95C3-9151B4D15F9A}" type="slidenum">
              <a:rPr lang="en-US" smtClean="0"/>
              <a:t>‹#›</a:t>
            </a:fld>
            <a:endParaRPr lang="en-US"/>
          </a:p>
        </p:txBody>
      </p:sp>
    </p:spTree>
    <p:extLst>
      <p:ext uri="{BB962C8B-B14F-4D97-AF65-F5344CB8AC3E}">
        <p14:creationId xmlns:p14="http://schemas.microsoft.com/office/powerpoint/2010/main" val="2328938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5A88-BF42-714B-6EA6-140485D421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5B909B-F06E-4D9F-EFEB-D48A082B4C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FDE35B-21C1-779E-B55E-4590664856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2EC829-0C46-24F6-2AB1-081F922E85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E0E4B1-0B7B-61FC-6002-2A29258C19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2944F4-EB8C-AB9F-784D-872A31EF0E4B}"/>
              </a:ext>
            </a:extLst>
          </p:cNvPr>
          <p:cNvSpPr>
            <a:spLocks noGrp="1"/>
          </p:cNvSpPr>
          <p:nvPr>
            <p:ph type="dt" sz="half" idx="10"/>
          </p:nvPr>
        </p:nvSpPr>
        <p:spPr/>
        <p:txBody>
          <a:bodyPr/>
          <a:lstStyle/>
          <a:p>
            <a:fld id="{157C242F-5124-4EF2-BBF2-DEF173252C05}" type="datetimeFigureOut">
              <a:rPr lang="en-US" smtClean="0"/>
              <a:t>8/9/2024</a:t>
            </a:fld>
            <a:endParaRPr lang="en-US"/>
          </a:p>
        </p:txBody>
      </p:sp>
      <p:sp>
        <p:nvSpPr>
          <p:cNvPr id="8" name="Footer Placeholder 7">
            <a:extLst>
              <a:ext uri="{FF2B5EF4-FFF2-40B4-BE49-F238E27FC236}">
                <a16:creationId xmlns:a16="http://schemas.microsoft.com/office/drawing/2014/main" id="{ABD43F43-9D60-FE58-AFCE-037255F81C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50D0EE-4966-B747-9B6E-52A2774D9EE6}"/>
              </a:ext>
            </a:extLst>
          </p:cNvPr>
          <p:cNvSpPr>
            <a:spLocks noGrp="1"/>
          </p:cNvSpPr>
          <p:nvPr>
            <p:ph type="sldNum" sz="quarter" idx="12"/>
          </p:nvPr>
        </p:nvSpPr>
        <p:spPr/>
        <p:txBody>
          <a:bodyPr/>
          <a:lstStyle/>
          <a:p>
            <a:fld id="{171B5BEC-F022-4BFF-95C3-9151B4D15F9A}" type="slidenum">
              <a:rPr lang="en-US" smtClean="0"/>
              <a:t>‹#›</a:t>
            </a:fld>
            <a:endParaRPr lang="en-US"/>
          </a:p>
        </p:txBody>
      </p:sp>
    </p:spTree>
    <p:extLst>
      <p:ext uri="{BB962C8B-B14F-4D97-AF65-F5344CB8AC3E}">
        <p14:creationId xmlns:p14="http://schemas.microsoft.com/office/powerpoint/2010/main" val="2655738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0A0E1-AA07-BF69-AD4A-3C131E56A1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7FB129-417F-D331-7FEA-EF5FAFB94ABD}"/>
              </a:ext>
            </a:extLst>
          </p:cNvPr>
          <p:cNvSpPr>
            <a:spLocks noGrp="1"/>
          </p:cNvSpPr>
          <p:nvPr>
            <p:ph type="dt" sz="half" idx="10"/>
          </p:nvPr>
        </p:nvSpPr>
        <p:spPr/>
        <p:txBody>
          <a:bodyPr/>
          <a:lstStyle/>
          <a:p>
            <a:fld id="{157C242F-5124-4EF2-BBF2-DEF173252C05}" type="datetimeFigureOut">
              <a:rPr lang="en-US" smtClean="0"/>
              <a:t>8/9/2024</a:t>
            </a:fld>
            <a:endParaRPr lang="en-US"/>
          </a:p>
        </p:txBody>
      </p:sp>
      <p:sp>
        <p:nvSpPr>
          <p:cNvPr id="4" name="Footer Placeholder 3">
            <a:extLst>
              <a:ext uri="{FF2B5EF4-FFF2-40B4-BE49-F238E27FC236}">
                <a16:creationId xmlns:a16="http://schemas.microsoft.com/office/drawing/2014/main" id="{3EE033AC-ED9E-5678-9D55-8F787C5F93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C59EC9-2C29-E83D-8646-14DDDBD51FE2}"/>
              </a:ext>
            </a:extLst>
          </p:cNvPr>
          <p:cNvSpPr>
            <a:spLocks noGrp="1"/>
          </p:cNvSpPr>
          <p:nvPr>
            <p:ph type="sldNum" sz="quarter" idx="12"/>
          </p:nvPr>
        </p:nvSpPr>
        <p:spPr/>
        <p:txBody>
          <a:bodyPr/>
          <a:lstStyle/>
          <a:p>
            <a:fld id="{171B5BEC-F022-4BFF-95C3-9151B4D15F9A}" type="slidenum">
              <a:rPr lang="en-US" smtClean="0"/>
              <a:t>‹#›</a:t>
            </a:fld>
            <a:endParaRPr lang="en-US"/>
          </a:p>
        </p:txBody>
      </p:sp>
    </p:spTree>
    <p:extLst>
      <p:ext uri="{BB962C8B-B14F-4D97-AF65-F5344CB8AC3E}">
        <p14:creationId xmlns:p14="http://schemas.microsoft.com/office/powerpoint/2010/main" val="1194584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18C3D4-5F5C-739D-A096-15B2239279F4}"/>
              </a:ext>
            </a:extLst>
          </p:cNvPr>
          <p:cNvSpPr>
            <a:spLocks noGrp="1"/>
          </p:cNvSpPr>
          <p:nvPr>
            <p:ph type="dt" sz="half" idx="10"/>
          </p:nvPr>
        </p:nvSpPr>
        <p:spPr/>
        <p:txBody>
          <a:bodyPr/>
          <a:lstStyle/>
          <a:p>
            <a:fld id="{157C242F-5124-4EF2-BBF2-DEF173252C05}" type="datetimeFigureOut">
              <a:rPr lang="en-US" smtClean="0"/>
              <a:t>8/9/2024</a:t>
            </a:fld>
            <a:endParaRPr lang="en-US"/>
          </a:p>
        </p:txBody>
      </p:sp>
      <p:sp>
        <p:nvSpPr>
          <p:cNvPr id="3" name="Footer Placeholder 2">
            <a:extLst>
              <a:ext uri="{FF2B5EF4-FFF2-40B4-BE49-F238E27FC236}">
                <a16:creationId xmlns:a16="http://schemas.microsoft.com/office/drawing/2014/main" id="{C7F203D0-6D45-A646-C792-89C044A263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0DF674-635E-8144-1738-79996E2E3014}"/>
              </a:ext>
            </a:extLst>
          </p:cNvPr>
          <p:cNvSpPr>
            <a:spLocks noGrp="1"/>
          </p:cNvSpPr>
          <p:nvPr>
            <p:ph type="sldNum" sz="quarter" idx="12"/>
          </p:nvPr>
        </p:nvSpPr>
        <p:spPr/>
        <p:txBody>
          <a:bodyPr/>
          <a:lstStyle/>
          <a:p>
            <a:fld id="{171B5BEC-F022-4BFF-95C3-9151B4D15F9A}" type="slidenum">
              <a:rPr lang="en-US" smtClean="0"/>
              <a:t>‹#›</a:t>
            </a:fld>
            <a:endParaRPr lang="en-US"/>
          </a:p>
        </p:txBody>
      </p:sp>
    </p:spTree>
    <p:extLst>
      <p:ext uri="{BB962C8B-B14F-4D97-AF65-F5344CB8AC3E}">
        <p14:creationId xmlns:p14="http://schemas.microsoft.com/office/powerpoint/2010/main" val="3569811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F239-C2C3-C632-5C70-28B8803116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64454-EF00-B186-79A3-7733F94B41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3A1CED-62E1-7642-0AE1-A1E26C2079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F82BEE-6CDF-8434-FD6F-0B2BED6FF1B2}"/>
              </a:ext>
            </a:extLst>
          </p:cNvPr>
          <p:cNvSpPr>
            <a:spLocks noGrp="1"/>
          </p:cNvSpPr>
          <p:nvPr>
            <p:ph type="dt" sz="half" idx="10"/>
          </p:nvPr>
        </p:nvSpPr>
        <p:spPr/>
        <p:txBody>
          <a:bodyPr/>
          <a:lstStyle/>
          <a:p>
            <a:fld id="{157C242F-5124-4EF2-BBF2-DEF173252C05}" type="datetimeFigureOut">
              <a:rPr lang="en-US" smtClean="0"/>
              <a:t>8/9/2024</a:t>
            </a:fld>
            <a:endParaRPr lang="en-US"/>
          </a:p>
        </p:txBody>
      </p:sp>
      <p:sp>
        <p:nvSpPr>
          <p:cNvPr id="6" name="Footer Placeholder 5">
            <a:extLst>
              <a:ext uri="{FF2B5EF4-FFF2-40B4-BE49-F238E27FC236}">
                <a16:creationId xmlns:a16="http://schemas.microsoft.com/office/drawing/2014/main" id="{A632499E-B1C6-42E2-CC70-00740BDEC1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12C69A-7D75-9F61-881F-1CDC90AA4F91}"/>
              </a:ext>
            </a:extLst>
          </p:cNvPr>
          <p:cNvSpPr>
            <a:spLocks noGrp="1"/>
          </p:cNvSpPr>
          <p:nvPr>
            <p:ph type="sldNum" sz="quarter" idx="12"/>
          </p:nvPr>
        </p:nvSpPr>
        <p:spPr/>
        <p:txBody>
          <a:bodyPr/>
          <a:lstStyle/>
          <a:p>
            <a:fld id="{171B5BEC-F022-4BFF-95C3-9151B4D15F9A}" type="slidenum">
              <a:rPr lang="en-US" smtClean="0"/>
              <a:t>‹#›</a:t>
            </a:fld>
            <a:endParaRPr lang="en-US"/>
          </a:p>
        </p:txBody>
      </p:sp>
    </p:spTree>
    <p:extLst>
      <p:ext uri="{BB962C8B-B14F-4D97-AF65-F5344CB8AC3E}">
        <p14:creationId xmlns:p14="http://schemas.microsoft.com/office/powerpoint/2010/main" val="2650311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879D-EFFD-9F41-96C4-9C79D81F41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EDAE2E-6CD4-166D-8D05-9601BC15B6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204285-6B63-AFD5-5A32-B6C1719F2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0604D7-5277-5589-E7B4-60C67F324A18}"/>
              </a:ext>
            </a:extLst>
          </p:cNvPr>
          <p:cNvSpPr>
            <a:spLocks noGrp="1"/>
          </p:cNvSpPr>
          <p:nvPr>
            <p:ph type="dt" sz="half" idx="10"/>
          </p:nvPr>
        </p:nvSpPr>
        <p:spPr/>
        <p:txBody>
          <a:bodyPr/>
          <a:lstStyle/>
          <a:p>
            <a:fld id="{157C242F-5124-4EF2-BBF2-DEF173252C05}" type="datetimeFigureOut">
              <a:rPr lang="en-US" smtClean="0"/>
              <a:t>8/9/2024</a:t>
            </a:fld>
            <a:endParaRPr lang="en-US"/>
          </a:p>
        </p:txBody>
      </p:sp>
      <p:sp>
        <p:nvSpPr>
          <p:cNvPr id="6" name="Footer Placeholder 5">
            <a:extLst>
              <a:ext uri="{FF2B5EF4-FFF2-40B4-BE49-F238E27FC236}">
                <a16:creationId xmlns:a16="http://schemas.microsoft.com/office/drawing/2014/main" id="{5E5755E6-2EFA-7A29-5CFF-9EA69ABA12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CA2954-0CF0-2728-C62E-01DE6F544840}"/>
              </a:ext>
            </a:extLst>
          </p:cNvPr>
          <p:cNvSpPr>
            <a:spLocks noGrp="1"/>
          </p:cNvSpPr>
          <p:nvPr>
            <p:ph type="sldNum" sz="quarter" idx="12"/>
          </p:nvPr>
        </p:nvSpPr>
        <p:spPr/>
        <p:txBody>
          <a:bodyPr/>
          <a:lstStyle/>
          <a:p>
            <a:fld id="{171B5BEC-F022-4BFF-95C3-9151B4D15F9A}" type="slidenum">
              <a:rPr lang="en-US" smtClean="0"/>
              <a:t>‹#›</a:t>
            </a:fld>
            <a:endParaRPr lang="en-US"/>
          </a:p>
        </p:txBody>
      </p:sp>
    </p:spTree>
    <p:extLst>
      <p:ext uri="{BB962C8B-B14F-4D97-AF65-F5344CB8AC3E}">
        <p14:creationId xmlns:p14="http://schemas.microsoft.com/office/powerpoint/2010/main" val="3812637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B4710F-0822-2BD8-EE72-0105713494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1F0FA9-5622-9FF1-F47E-212C77136C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5FDFA6-1B17-3EB2-D76A-CD092969B4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57C242F-5124-4EF2-BBF2-DEF173252C05}" type="datetimeFigureOut">
              <a:rPr lang="en-US" smtClean="0"/>
              <a:t>8/9/2024</a:t>
            </a:fld>
            <a:endParaRPr lang="en-US"/>
          </a:p>
        </p:txBody>
      </p:sp>
      <p:sp>
        <p:nvSpPr>
          <p:cNvPr id="5" name="Footer Placeholder 4">
            <a:extLst>
              <a:ext uri="{FF2B5EF4-FFF2-40B4-BE49-F238E27FC236}">
                <a16:creationId xmlns:a16="http://schemas.microsoft.com/office/drawing/2014/main" id="{CEFB8D1A-7C9C-083E-6275-E0A4F8D829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14F48FA-6BFD-D84E-74B8-EAEA333396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1B5BEC-F022-4BFF-95C3-9151B4D15F9A}" type="slidenum">
              <a:rPr lang="en-US" smtClean="0"/>
              <a:t>‹#›</a:t>
            </a:fld>
            <a:endParaRPr lang="en-US"/>
          </a:p>
        </p:txBody>
      </p:sp>
    </p:spTree>
    <p:extLst>
      <p:ext uri="{BB962C8B-B14F-4D97-AF65-F5344CB8AC3E}">
        <p14:creationId xmlns:p14="http://schemas.microsoft.com/office/powerpoint/2010/main" val="3827002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28754E-6E84-DE76-2306-491FF7BB9D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56C593-7A7A-7997-F248-FF514FE8DC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55F05-3D64-A80A-F120-91009671D7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5BBE984-C88F-46C2-BEE5-60A317837D2D}" type="datetimeFigureOut">
              <a:rPr lang="en-US" smtClean="0"/>
              <a:t>8/9/2024</a:t>
            </a:fld>
            <a:endParaRPr lang="en-US"/>
          </a:p>
        </p:txBody>
      </p:sp>
      <p:sp>
        <p:nvSpPr>
          <p:cNvPr id="5" name="Footer Placeholder 4">
            <a:extLst>
              <a:ext uri="{FF2B5EF4-FFF2-40B4-BE49-F238E27FC236}">
                <a16:creationId xmlns:a16="http://schemas.microsoft.com/office/drawing/2014/main" id="{F7ED005D-14A3-495B-9322-80D06E96B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FF3F1FA-6EFF-63B1-6465-EDAD98AC95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8E268A0-BBBA-411D-95AB-8764A96D780C}" type="slidenum">
              <a:rPr lang="en-US" smtClean="0"/>
              <a:t>‹#›</a:t>
            </a:fld>
            <a:endParaRPr lang="en-US"/>
          </a:p>
        </p:txBody>
      </p:sp>
    </p:spTree>
    <p:extLst>
      <p:ext uri="{BB962C8B-B14F-4D97-AF65-F5344CB8AC3E}">
        <p14:creationId xmlns:p14="http://schemas.microsoft.com/office/powerpoint/2010/main" val="30843810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www.epa.gov/nps/basic-information-about-nonpoint-source-nps-pollution"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rson In A Lab">
            <a:extLst>
              <a:ext uri="{FF2B5EF4-FFF2-40B4-BE49-F238E27FC236}">
                <a16:creationId xmlns:a16="http://schemas.microsoft.com/office/drawing/2014/main" id="{32FE8E33-B320-92AF-C5B7-4C2B48A8E096}"/>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0D34DF-4A90-FA95-8A0E-45661AD02B43}"/>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Citizen Science</a:t>
            </a:r>
          </a:p>
        </p:txBody>
      </p:sp>
      <p:sp>
        <p:nvSpPr>
          <p:cNvPr id="3" name="Subtitle 2">
            <a:extLst>
              <a:ext uri="{FF2B5EF4-FFF2-40B4-BE49-F238E27FC236}">
                <a16:creationId xmlns:a16="http://schemas.microsoft.com/office/drawing/2014/main" id="{A42368EF-2C06-2DF0-5B0A-935201573F67}"/>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Stormwater Monitoring for Bellingham Bay</a:t>
            </a:r>
          </a:p>
        </p:txBody>
      </p:sp>
    </p:spTree>
    <p:extLst>
      <p:ext uri="{BB962C8B-B14F-4D97-AF65-F5344CB8AC3E}">
        <p14:creationId xmlns:p14="http://schemas.microsoft.com/office/powerpoint/2010/main" val="412431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1E73-6394-0040-85B8-C6CFDCF99C03}"/>
              </a:ext>
            </a:extLst>
          </p:cNvPr>
          <p:cNvSpPr>
            <a:spLocks noGrp="1"/>
          </p:cNvSpPr>
          <p:nvPr>
            <p:ph type="title"/>
          </p:nvPr>
        </p:nvSpPr>
        <p:spPr>
          <a:xfrm>
            <a:off x="653341" y="-259121"/>
            <a:ext cx="10515600" cy="1325563"/>
          </a:xfrm>
        </p:spPr>
        <p:txBody>
          <a:bodyPr/>
          <a:lstStyle/>
          <a:p>
            <a:r>
              <a:rPr lang="en-US"/>
              <a:t>Parameters</a:t>
            </a:r>
            <a:endParaRPr lang="en-US" dirty="0"/>
          </a:p>
        </p:txBody>
      </p:sp>
      <p:graphicFrame>
        <p:nvGraphicFramePr>
          <p:cNvPr id="4" name="Content Placeholder 3">
            <a:extLst>
              <a:ext uri="{FF2B5EF4-FFF2-40B4-BE49-F238E27FC236}">
                <a16:creationId xmlns:a16="http://schemas.microsoft.com/office/drawing/2014/main" id="{774075AD-F047-E9E4-19B4-CB49B34F6723}"/>
              </a:ext>
            </a:extLst>
          </p:cNvPr>
          <p:cNvGraphicFramePr>
            <a:graphicFrameLocks noGrp="1"/>
          </p:cNvGraphicFramePr>
          <p:nvPr>
            <p:ph idx="1"/>
            <p:extLst>
              <p:ext uri="{D42A27DB-BD31-4B8C-83A1-F6EECF244321}">
                <p14:modId xmlns:p14="http://schemas.microsoft.com/office/powerpoint/2010/main" val="4264943866"/>
              </p:ext>
            </p:extLst>
          </p:nvPr>
        </p:nvGraphicFramePr>
        <p:xfrm>
          <a:off x="759230" y="616125"/>
          <a:ext cx="10450483" cy="6151880"/>
        </p:xfrm>
        <a:graphic>
          <a:graphicData uri="http://schemas.openxmlformats.org/drawingml/2006/table">
            <a:tbl>
              <a:tblPr firstRow="1" bandRow="1">
                <a:tableStyleId>{5C22544A-7EE6-4342-B048-85BDC9FD1C3A}</a:tableStyleId>
              </a:tblPr>
              <a:tblGrid>
                <a:gridCol w="2183476">
                  <a:extLst>
                    <a:ext uri="{9D8B030D-6E8A-4147-A177-3AD203B41FA5}">
                      <a16:colId xmlns:a16="http://schemas.microsoft.com/office/drawing/2014/main" val="3437864686"/>
                    </a:ext>
                  </a:extLst>
                </a:gridCol>
                <a:gridCol w="2743200">
                  <a:extLst>
                    <a:ext uri="{9D8B030D-6E8A-4147-A177-3AD203B41FA5}">
                      <a16:colId xmlns:a16="http://schemas.microsoft.com/office/drawing/2014/main" val="3430981637"/>
                    </a:ext>
                  </a:extLst>
                </a:gridCol>
                <a:gridCol w="2818015">
                  <a:extLst>
                    <a:ext uri="{9D8B030D-6E8A-4147-A177-3AD203B41FA5}">
                      <a16:colId xmlns:a16="http://schemas.microsoft.com/office/drawing/2014/main" val="2754668048"/>
                    </a:ext>
                  </a:extLst>
                </a:gridCol>
                <a:gridCol w="2705792">
                  <a:extLst>
                    <a:ext uri="{9D8B030D-6E8A-4147-A177-3AD203B41FA5}">
                      <a16:colId xmlns:a16="http://schemas.microsoft.com/office/drawing/2014/main" val="154857143"/>
                    </a:ext>
                  </a:extLst>
                </a:gridCol>
              </a:tblGrid>
              <a:tr h="370840">
                <a:tc>
                  <a:txBody>
                    <a:bodyPr/>
                    <a:lstStyle/>
                    <a:p>
                      <a:r>
                        <a:rPr lang="en-US" sz="1400"/>
                        <a:t>Name</a:t>
                      </a:r>
                      <a:endParaRPr lang="en-US" sz="1400" dirty="0"/>
                    </a:p>
                  </a:txBody>
                  <a:tcPr/>
                </a:tc>
                <a:tc>
                  <a:txBody>
                    <a:bodyPr/>
                    <a:lstStyle/>
                    <a:p>
                      <a:r>
                        <a:rPr lang="en-US" sz="1400"/>
                        <a:t>Description</a:t>
                      </a:r>
                      <a:endParaRPr lang="en-US" sz="1400" dirty="0"/>
                    </a:p>
                  </a:txBody>
                  <a:tcPr/>
                </a:tc>
                <a:tc>
                  <a:txBody>
                    <a:bodyPr/>
                    <a:lstStyle/>
                    <a:p>
                      <a:r>
                        <a:rPr lang="en-US" sz="1400"/>
                        <a:t>Threshold (Outfalls)</a:t>
                      </a:r>
                      <a:endParaRPr lang="en-US" sz="1400" dirty="0"/>
                    </a:p>
                  </a:txBody>
                  <a:tcPr/>
                </a:tc>
                <a:tc>
                  <a:txBody>
                    <a:bodyPr/>
                    <a:lstStyle/>
                    <a:p>
                      <a:r>
                        <a:rPr lang="en-US" sz="1400"/>
                        <a:t>Threshold (Creeks)</a:t>
                      </a:r>
                      <a:endParaRPr lang="en-US" sz="1400" dirty="0"/>
                    </a:p>
                  </a:txBody>
                  <a:tcPr/>
                </a:tc>
                <a:extLst>
                  <a:ext uri="{0D108BD9-81ED-4DB2-BD59-A6C34878D82A}">
                    <a16:rowId xmlns:a16="http://schemas.microsoft.com/office/drawing/2014/main" val="4005064834"/>
                  </a:ext>
                </a:extLst>
              </a:tr>
              <a:tr h="370840">
                <a:tc>
                  <a:txBody>
                    <a:bodyPr/>
                    <a:lstStyle/>
                    <a:p>
                      <a:r>
                        <a:rPr lang="en-US" sz="1400" dirty="0"/>
                        <a:t>Arrival Time</a:t>
                      </a:r>
                    </a:p>
                  </a:txBody>
                  <a:tcPr/>
                </a:tc>
                <a:tc>
                  <a:txBody>
                    <a:bodyPr/>
                    <a:lstStyle/>
                    <a:p>
                      <a:r>
                        <a:rPr lang="en-US" sz="1400"/>
                        <a:t>Time (Date HH:MM)</a:t>
                      </a:r>
                      <a:endParaRPr lang="en-US" sz="1400" dirty="0"/>
                    </a:p>
                  </a:txBody>
                  <a:tcPr/>
                </a:tc>
                <a:tc>
                  <a:txBody>
                    <a:bodyPr/>
                    <a:lstStyle/>
                    <a:p>
                      <a:r>
                        <a:rPr lang="en-US" sz="1400"/>
                        <a:t>NA</a:t>
                      </a:r>
                      <a:endParaRPr lang="en-US" sz="1400" dirty="0"/>
                    </a:p>
                  </a:txBody>
                  <a:tcPr/>
                </a:tc>
                <a:tc>
                  <a:txBody>
                    <a:bodyPr/>
                    <a:lstStyle/>
                    <a:p>
                      <a:r>
                        <a:rPr lang="en-US" sz="1400"/>
                        <a:t>NA</a:t>
                      </a:r>
                      <a:endParaRPr lang="en-US" sz="1400" dirty="0"/>
                    </a:p>
                  </a:txBody>
                  <a:tcPr/>
                </a:tc>
                <a:extLst>
                  <a:ext uri="{0D108BD9-81ED-4DB2-BD59-A6C34878D82A}">
                    <a16:rowId xmlns:a16="http://schemas.microsoft.com/office/drawing/2014/main" val="3395776816"/>
                  </a:ext>
                </a:extLst>
              </a:tr>
              <a:tr h="370840">
                <a:tc>
                  <a:txBody>
                    <a:bodyPr/>
                    <a:lstStyle/>
                    <a:p>
                      <a:r>
                        <a:rPr lang="en-US" sz="1400"/>
                        <a:t>Air Temp (deg C)</a:t>
                      </a:r>
                      <a:endParaRPr lang="en-US" sz="1400" dirty="0"/>
                    </a:p>
                  </a:txBody>
                  <a:tcPr/>
                </a:tc>
                <a:tc>
                  <a:txBody>
                    <a:bodyPr/>
                    <a:lstStyle/>
                    <a:p>
                      <a:r>
                        <a:rPr lang="en-US" sz="1400"/>
                        <a:t>Air Temperature</a:t>
                      </a:r>
                      <a:endParaRPr lang="en-US" sz="1400" dirty="0"/>
                    </a:p>
                  </a:txBody>
                  <a:tcPr/>
                </a:tc>
                <a:tc>
                  <a:txBody>
                    <a:bodyPr/>
                    <a:lstStyle/>
                    <a:p>
                      <a:r>
                        <a:rPr lang="en-US" sz="1400"/>
                        <a:t>NA</a:t>
                      </a:r>
                      <a:endParaRPr lang="en-US" sz="1400" dirty="0"/>
                    </a:p>
                  </a:txBody>
                  <a:tcPr/>
                </a:tc>
                <a:tc>
                  <a:txBody>
                    <a:bodyPr/>
                    <a:lstStyle/>
                    <a:p>
                      <a:endParaRPr lang="en-US" sz="1400"/>
                    </a:p>
                  </a:txBody>
                  <a:tcPr/>
                </a:tc>
                <a:extLst>
                  <a:ext uri="{0D108BD9-81ED-4DB2-BD59-A6C34878D82A}">
                    <a16:rowId xmlns:a16="http://schemas.microsoft.com/office/drawing/2014/main" val="3014213488"/>
                  </a:ext>
                </a:extLst>
              </a:tr>
              <a:tr h="370840">
                <a:tc>
                  <a:txBody>
                    <a:bodyPr/>
                    <a:lstStyle/>
                    <a:p>
                      <a:r>
                        <a:rPr lang="en-US" sz="1400"/>
                        <a:t>Flow (N, M, T, H)</a:t>
                      </a:r>
                      <a:endParaRPr lang="en-US" sz="1400" dirty="0"/>
                    </a:p>
                  </a:txBody>
                  <a:tcPr/>
                </a:tc>
                <a:tc>
                  <a:txBody>
                    <a:bodyPr/>
                    <a:lstStyle/>
                    <a:p>
                      <a:r>
                        <a:rPr lang="en-US" sz="1400"/>
                        <a:t>Water flow…Flow Rate: Trickle, Normal, Moderate, High</a:t>
                      </a:r>
                      <a:endParaRPr lang="en-US" sz="1400" dirty="0"/>
                    </a:p>
                  </a:txBody>
                  <a:tcPr/>
                </a:tc>
                <a:tc>
                  <a:txBody>
                    <a:bodyPr/>
                    <a:lstStyle/>
                    <a:p>
                      <a:r>
                        <a:rPr lang="en-US" sz="1400"/>
                        <a:t>1 = normal, 2= M+ during dry weather</a:t>
                      </a:r>
                      <a:endParaRPr lang="en-US" sz="1400" dirty="0"/>
                    </a:p>
                  </a:txBody>
                  <a:tcPr/>
                </a:tc>
                <a:tc>
                  <a:txBody>
                    <a:bodyPr/>
                    <a:lstStyle/>
                    <a:p>
                      <a:r>
                        <a:rPr lang="en-US" sz="1400"/>
                        <a:t>NA</a:t>
                      </a:r>
                      <a:endParaRPr lang="en-US" sz="1400" dirty="0"/>
                    </a:p>
                  </a:txBody>
                  <a:tcPr/>
                </a:tc>
                <a:extLst>
                  <a:ext uri="{0D108BD9-81ED-4DB2-BD59-A6C34878D82A}">
                    <a16:rowId xmlns:a16="http://schemas.microsoft.com/office/drawing/2014/main" val="1127844203"/>
                  </a:ext>
                </a:extLst>
              </a:tr>
              <a:tr h="370840">
                <a:tc>
                  <a:txBody>
                    <a:bodyPr/>
                    <a:lstStyle/>
                    <a:p>
                      <a:r>
                        <a:rPr lang="en-US" sz="1400"/>
                        <a:t>Color (0-3)</a:t>
                      </a:r>
                      <a:endParaRPr lang="en-US" sz="1400" dirty="0"/>
                    </a:p>
                  </a:txBody>
                  <a:tcPr/>
                </a:tc>
                <a:tc>
                  <a:txBody>
                    <a:bodyPr/>
                    <a:lstStyle/>
                    <a:p>
                      <a:r>
                        <a:rPr lang="en-US" sz="1400"/>
                        <a:t>Color</a:t>
                      </a:r>
                      <a:endParaRPr lang="en-US" sz="1400" dirty="0"/>
                    </a:p>
                  </a:txBody>
                  <a:tcPr/>
                </a:tc>
                <a:tc>
                  <a:txBody>
                    <a:bodyPr/>
                    <a:lstStyle/>
                    <a:p>
                      <a:r>
                        <a:rPr lang="en-US" sz="1400"/>
                        <a:t>Any non-natural phenom (≥ 1)</a:t>
                      </a:r>
                      <a:endParaRPr lang="en-US" sz="1400" dirty="0"/>
                    </a:p>
                  </a:txBody>
                  <a:tcPr/>
                </a:tc>
                <a:tc>
                  <a:txBody>
                    <a:bodyPr/>
                    <a:lstStyle/>
                    <a:p>
                      <a:r>
                        <a:rPr lang="en-US" sz="1400"/>
                        <a:t>Any non-natural phenom (≥ 1)</a:t>
                      </a:r>
                      <a:endParaRPr lang="en-US" sz="1400" dirty="0"/>
                    </a:p>
                  </a:txBody>
                  <a:tcPr/>
                </a:tc>
                <a:extLst>
                  <a:ext uri="{0D108BD9-81ED-4DB2-BD59-A6C34878D82A}">
                    <a16:rowId xmlns:a16="http://schemas.microsoft.com/office/drawing/2014/main" val="2003549938"/>
                  </a:ext>
                </a:extLst>
              </a:tr>
              <a:tr h="370840">
                <a:tc>
                  <a:txBody>
                    <a:bodyPr/>
                    <a:lstStyle/>
                    <a:p>
                      <a:r>
                        <a:rPr lang="en-US" sz="1400"/>
                        <a:t>Odor (0-3)</a:t>
                      </a:r>
                      <a:endParaRPr lang="en-US" sz="1400" dirty="0"/>
                    </a:p>
                  </a:txBody>
                  <a:tcPr/>
                </a:tc>
                <a:tc>
                  <a:txBody>
                    <a:bodyPr/>
                    <a:lstStyle/>
                    <a:p>
                      <a:r>
                        <a:rPr lang="en-US" sz="1400"/>
                        <a:t>Smell</a:t>
                      </a:r>
                      <a:endParaRPr lang="en-US" sz="1400" dirty="0"/>
                    </a:p>
                  </a:txBody>
                  <a:tcPr/>
                </a:tc>
                <a:tc>
                  <a:txBody>
                    <a:bodyPr/>
                    <a:lstStyle/>
                    <a:p>
                      <a:r>
                        <a:rPr lang="en-US" sz="1400"/>
                        <a:t>Any non-natural phenom (≥ 1)</a:t>
                      </a:r>
                      <a:endParaRPr lang="en-US" sz="1400" dirty="0"/>
                    </a:p>
                  </a:txBody>
                  <a:tcPr/>
                </a:tc>
                <a:tc>
                  <a:txBody>
                    <a:bodyPr/>
                    <a:lstStyle/>
                    <a:p>
                      <a:r>
                        <a:rPr lang="en-US" sz="1400"/>
                        <a:t>Any non-natural phenom (≥ 1)</a:t>
                      </a:r>
                      <a:endParaRPr lang="en-US" sz="1400" dirty="0"/>
                    </a:p>
                  </a:txBody>
                  <a:tcPr/>
                </a:tc>
                <a:extLst>
                  <a:ext uri="{0D108BD9-81ED-4DB2-BD59-A6C34878D82A}">
                    <a16:rowId xmlns:a16="http://schemas.microsoft.com/office/drawing/2014/main" val="2744536210"/>
                  </a:ext>
                </a:extLst>
              </a:tr>
              <a:tr h="370840">
                <a:tc>
                  <a:txBody>
                    <a:bodyPr/>
                    <a:lstStyle/>
                    <a:p>
                      <a:r>
                        <a:rPr lang="en-US" sz="1400"/>
                        <a:t>Visual (0-3)</a:t>
                      </a:r>
                      <a:endParaRPr lang="en-US" sz="1400" dirty="0"/>
                    </a:p>
                  </a:txBody>
                  <a:tcPr/>
                </a:tc>
                <a:tc>
                  <a:txBody>
                    <a:bodyPr/>
                    <a:lstStyle/>
                    <a:p>
                      <a:r>
                        <a:rPr lang="en-US" sz="1400"/>
                        <a:t>Visual artifacts…sheen, floaters, foam</a:t>
                      </a:r>
                      <a:endParaRPr lang="en-US" sz="1400" dirty="0"/>
                    </a:p>
                  </a:txBody>
                  <a:tcPr/>
                </a:tc>
                <a:tc>
                  <a:txBody>
                    <a:bodyPr/>
                    <a:lstStyle/>
                    <a:p>
                      <a:r>
                        <a:rPr lang="en-US" sz="1400"/>
                        <a:t>Any non-natural phenom (≥ 1)</a:t>
                      </a:r>
                      <a:endParaRPr lang="en-US" sz="1400" dirty="0"/>
                    </a:p>
                  </a:txBody>
                  <a:tcPr/>
                </a:tc>
                <a:tc>
                  <a:txBody>
                    <a:bodyPr/>
                    <a:lstStyle/>
                    <a:p>
                      <a:r>
                        <a:rPr lang="en-US" sz="1400"/>
                        <a:t>Any non-natural phenom (≥ 1)</a:t>
                      </a:r>
                      <a:endParaRPr lang="en-US" sz="1400" dirty="0"/>
                    </a:p>
                  </a:txBody>
                  <a:tcPr/>
                </a:tc>
                <a:extLst>
                  <a:ext uri="{0D108BD9-81ED-4DB2-BD59-A6C34878D82A}">
                    <a16:rowId xmlns:a16="http://schemas.microsoft.com/office/drawing/2014/main" val="3210224972"/>
                  </a:ext>
                </a:extLst>
              </a:tr>
              <a:tr h="370840">
                <a:tc>
                  <a:txBody>
                    <a:bodyPr/>
                    <a:lstStyle/>
                    <a:p>
                      <a:r>
                        <a:rPr lang="en-US" sz="1400"/>
                        <a:t>Water Temp (deg C)</a:t>
                      </a:r>
                      <a:endParaRPr lang="en-US" sz="1400" dirty="0"/>
                    </a:p>
                  </a:txBody>
                  <a:tcPr/>
                </a:tc>
                <a:tc>
                  <a:txBody>
                    <a:bodyPr/>
                    <a:lstStyle/>
                    <a:p>
                      <a:r>
                        <a:rPr lang="en-US" sz="1400"/>
                        <a:t>Water temperature</a:t>
                      </a:r>
                      <a:endParaRPr lang="en-US" sz="1400" dirty="0"/>
                    </a:p>
                  </a:txBody>
                  <a:tcPr/>
                </a:tc>
                <a:tc>
                  <a:txBody>
                    <a:bodyPr/>
                    <a:lstStyle/>
                    <a:p>
                      <a:r>
                        <a:rPr lang="fr-FR" sz="1400"/>
                        <a:t>1 &lt; ambient air T; 2 &gt; ambient air T</a:t>
                      </a:r>
                      <a:endParaRPr lang="en-US" sz="1400" dirty="0"/>
                    </a:p>
                  </a:txBody>
                  <a:tcPr/>
                </a:tc>
                <a:tc>
                  <a:txBody>
                    <a:bodyPr/>
                    <a:lstStyle/>
                    <a:p>
                      <a:r>
                        <a:rPr lang="pl-PL" sz="1400"/>
                        <a:t>&gt; 16</a:t>
                      </a:r>
                      <a:r>
                        <a:rPr lang="en-US" sz="1400"/>
                        <a:t> </a:t>
                      </a:r>
                      <a:r>
                        <a:rPr lang="pl-PL" sz="1400"/>
                        <a:t>C (1&lt;</a:t>
                      </a:r>
                      <a:r>
                        <a:rPr lang="en-US" sz="1400"/>
                        <a:t>=</a:t>
                      </a:r>
                      <a:r>
                        <a:rPr lang="pl-PL" sz="1400"/>
                        <a:t> 16; 2 &gt; 16)</a:t>
                      </a:r>
                      <a:endParaRPr lang="en-US" sz="1400" dirty="0"/>
                    </a:p>
                  </a:txBody>
                  <a:tcPr/>
                </a:tc>
                <a:extLst>
                  <a:ext uri="{0D108BD9-81ED-4DB2-BD59-A6C34878D82A}">
                    <a16:rowId xmlns:a16="http://schemas.microsoft.com/office/drawing/2014/main" val="1087400284"/>
                  </a:ext>
                </a:extLst>
              </a:tr>
              <a:tr h="370840">
                <a:tc>
                  <a:txBody>
                    <a:bodyPr/>
                    <a:lstStyle/>
                    <a:p>
                      <a:r>
                        <a:rPr lang="en-US" sz="1400"/>
                        <a:t>DO (mg/L)</a:t>
                      </a:r>
                      <a:endParaRPr lang="en-US" sz="1400" dirty="0"/>
                    </a:p>
                  </a:txBody>
                  <a:tcPr/>
                </a:tc>
                <a:tc>
                  <a:txBody>
                    <a:bodyPr/>
                    <a:lstStyle/>
                    <a:p>
                      <a:r>
                        <a:rPr lang="en-US" sz="1400"/>
                        <a:t>Dissolved Oxygen</a:t>
                      </a:r>
                      <a:endParaRPr lang="en-US" sz="1400" dirty="0"/>
                    </a:p>
                  </a:txBody>
                  <a:tcPr/>
                </a:tc>
                <a:tc>
                  <a:txBody>
                    <a:bodyPr/>
                    <a:lstStyle/>
                    <a:p>
                      <a:r>
                        <a:rPr lang="en-US" sz="1400"/>
                        <a:t>&gt; 6 mg/L</a:t>
                      </a:r>
                      <a:endParaRPr lang="en-US" sz="1400" dirty="0"/>
                    </a:p>
                  </a:txBody>
                  <a:tcPr/>
                </a:tc>
                <a:tc>
                  <a:txBody>
                    <a:bodyPr/>
                    <a:lstStyle/>
                    <a:p>
                      <a:r>
                        <a:rPr lang="en-US" sz="1400"/>
                        <a:t>&gt;8.0 mg/L</a:t>
                      </a:r>
                      <a:endParaRPr lang="en-US" sz="1400" dirty="0"/>
                    </a:p>
                  </a:txBody>
                  <a:tcPr/>
                </a:tc>
                <a:extLst>
                  <a:ext uri="{0D108BD9-81ED-4DB2-BD59-A6C34878D82A}">
                    <a16:rowId xmlns:a16="http://schemas.microsoft.com/office/drawing/2014/main" val="3765704240"/>
                  </a:ext>
                </a:extLst>
              </a:tr>
              <a:tr h="370840">
                <a:tc>
                  <a:txBody>
                    <a:bodyPr/>
                    <a:lstStyle/>
                    <a:p>
                      <a:r>
                        <a:rPr lang="en-US" sz="1400"/>
                        <a:t>SPC (uS/cm)</a:t>
                      </a:r>
                      <a:endParaRPr lang="en-US" sz="1400" dirty="0"/>
                    </a:p>
                  </a:txBody>
                  <a:tcPr/>
                </a:tc>
                <a:tc>
                  <a:txBody>
                    <a:bodyPr/>
                    <a:lstStyle/>
                    <a:p>
                      <a:r>
                        <a:rPr lang="en-US" sz="1400"/>
                        <a:t>Specific Conductance for dissolved minerals</a:t>
                      </a:r>
                      <a:endParaRPr lang="en-US" sz="1400" dirty="0"/>
                    </a:p>
                  </a:txBody>
                  <a:tcPr/>
                </a:tc>
                <a:tc>
                  <a:txBody>
                    <a:bodyPr/>
                    <a:lstStyle/>
                    <a:p>
                      <a:r>
                        <a:rPr lang="en-US" sz="1400"/>
                        <a:t>&gt; 500 uS/cm</a:t>
                      </a:r>
                      <a:endParaRPr lang="en-US" sz="1400" dirty="0"/>
                    </a:p>
                  </a:txBody>
                  <a:tcPr/>
                </a:tc>
                <a:tc>
                  <a:txBody>
                    <a:bodyPr/>
                    <a:lstStyle/>
                    <a:p>
                      <a:r>
                        <a:rPr lang="en-US" sz="1400"/>
                        <a:t>None but note if &gt; 500 uS/cm</a:t>
                      </a:r>
                      <a:endParaRPr lang="en-US" sz="1400" dirty="0"/>
                    </a:p>
                  </a:txBody>
                  <a:tcPr/>
                </a:tc>
                <a:extLst>
                  <a:ext uri="{0D108BD9-81ED-4DB2-BD59-A6C34878D82A}">
                    <a16:rowId xmlns:a16="http://schemas.microsoft.com/office/drawing/2014/main" val="3098894939"/>
                  </a:ext>
                </a:extLst>
              </a:tr>
              <a:tr h="370840">
                <a:tc>
                  <a:txBody>
                    <a:bodyPr/>
                    <a:lstStyle/>
                    <a:p>
                      <a:r>
                        <a:rPr lang="en-US" sz="1400"/>
                        <a:t>Salinity (ppt)</a:t>
                      </a:r>
                      <a:endParaRPr lang="en-US" sz="1400" dirty="0"/>
                    </a:p>
                  </a:txBody>
                  <a:tcPr/>
                </a:tc>
                <a:tc>
                  <a:txBody>
                    <a:bodyPr/>
                    <a:lstStyle/>
                    <a:p>
                      <a:r>
                        <a:rPr lang="en-US" sz="1400"/>
                        <a:t>Salinity</a:t>
                      </a:r>
                      <a:endParaRPr lang="en-US" sz="1400" dirty="0"/>
                    </a:p>
                  </a:txBody>
                  <a:tcPr/>
                </a:tc>
                <a:tc>
                  <a:txBody>
                    <a:bodyPr/>
                    <a:lstStyle/>
                    <a:p>
                      <a:r>
                        <a:rPr lang="en-US" sz="1400"/>
                        <a:t>Note: &gt;0.5 = likely marine intrusion</a:t>
                      </a:r>
                      <a:endParaRPr lang="en-US" sz="1400" dirty="0"/>
                    </a:p>
                  </a:txBody>
                  <a:tcPr/>
                </a:tc>
                <a:tc>
                  <a:txBody>
                    <a:bodyPr/>
                    <a:lstStyle/>
                    <a:p>
                      <a:r>
                        <a:rPr lang="en-US" sz="1400"/>
                        <a:t>Note: &gt;0.5 = likely marine intrusion</a:t>
                      </a:r>
                      <a:endParaRPr lang="en-US" sz="1400" dirty="0"/>
                    </a:p>
                  </a:txBody>
                  <a:tcPr/>
                </a:tc>
                <a:extLst>
                  <a:ext uri="{0D108BD9-81ED-4DB2-BD59-A6C34878D82A}">
                    <a16:rowId xmlns:a16="http://schemas.microsoft.com/office/drawing/2014/main" val="877936238"/>
                  </a:ext>
                </a:extLst>
              </a:tr>
              <a:tr h="370840">
                <a:tc>
                  <a:txBody>
                    <a:bodyPr/>
                    <a:lstStyle/>
                    <a:p>
                      <a:r>
                        <a:rPr lang="en-US" sz="1400"/>
                        <a:t>pH</a:t>
                      </a:r>
                      <a:endParaRPr lang="en-US" sz="1400" dirty="0"/>
                    </a:p>
                  </a:txBody>
                  <a:tcPr/>
                </a:tc>
                <a:tc>
                  <a:txBody>
                    <a:bodyPr/>
                    <a:lstStyle/>
                    <a:p>
                      <a:r>
                        <a:rPr lang="en-US" sz="1400"/>
                        <a:t>Acidity</a:t>
                      </a:r>
                      <a:endParaRPr lang="en-US" sz="1400" dirty="0"/>
                    </a:p>
                  </a:txBody>
                  <a:tcPr/>
                </a:tc>
                <a:tc>
                  <a:txBody>
                    <a:bodyPr/>
                    <a:lstStyle/>
                    <a:p>
                      <a:r>
                        <a:rPr lang="en-US" sz="1400"/>
                        <a:t>&lt; 5 or &gt; 9 </a:t>
                      </a:r>
                      <a:endParaRPr lang="en-US" sz="1400" dirty="0"/>
                    </a:p>
                  </a:txBody>
                  <a:tcPr/>
                </a:tc>
                <a:tc>
                  <a:txBody>
                    <a:bodyPr/>
                    <a:lstStyle/>
                    <a:p>
                      <a:r>
                        <a:rPr lang="en-US" sz="1400"/>
                        <a:t>&lt; 6.5 or &gt; 8.5</a:t>
                      </a:r>
                      <a:endParaRPr lang="en-US" sz="1400" dirty="0"/>
                    </a:p>
                  </a:txBody>
                  <a:tcPr/>
                </a:tc>
                <a:extLst>
                  <a:ext uri="{0D108BD9-81ED-4DB2-BD59-A6C34878D82A}">
                    <a16:rowId xmlns:a16="http://schemas.microsoft.com/office/drawing/2014/main" val="3004309698"/>
                  </a:ext>
                </a:extLst>
              </a:tr>
              <a:tr h="370840">
                <a:tc>
                  <a:txBody>
                    <a:bodyPr/>
                    <a:lstStyle/>
                    <a:p>
                      <a:r>
                        <a:rPr lang="en-US" sz="1400"/>
                        <a:t>Turbidity (ntu)</a:t>
                      </a:r>
                      <a:endParaRPr lang="en-US" sz="1400" dirty="0"/>
                    </a:p>
                  </a:txBody>
                  <a:tcPr/>
                </a:tc>
                <a:tc>
                  <a:txBody>
                    <a:bodyPr/>
                    <a:lstStyle/>
                    <a:p>
                      <a:r>
                        <a:rPr lang="en-US" sz="1400"/>
                        <a:t>Cloudiness</a:t>
                      </a:r>
                      <a:endParaRPr lang="en-US" sz="1400" dirty="0"/>
                    </a:p>
                  </a:txBody>
                  <a:tcPr/>
                </a:tc>
                <a:tc>
                  <a:txBody>
                    <a:bodyPr/>
                    <a:lstStyle/>
                    <a:p>
                      <a:r>
                        <a:rPr lang="en-US" sz="1400"/>
                        <a:t>&gt; 50 ntu </a:t>
                      </a:r>
                      <a:endParaRPr lang="en-US" sz="1400" dirty="0"/>
                    </a:p>
                  </a:txBody>
                  <a:tcPr/>
                </a:tc>
                <a:tc>
                  <a:txBody>
                    <a:bodyPr/>
                    <a:lstStyle/>
                    <a:p>
                      <a:r>
                        <a:rPr lang="en-US" sz="1400"/>
                        <a:t>Specific to stream</a:t>
                      </a:r>
                      <a:endParaRPr lang="en-US" sz="1400" dirty="0"/>
                    </a:p>
                  </a:txBody>
                  <a:tcPr/>
                </a:tc>
                <a:extLst>
                  <a:ext uri="{0D108BD9-81ED-4DB2-BD59-A6C34878D82A}">
                    <a16:rowId xmlns:a16="http://schemas.microsoft.com/office/drawing/2014/main" val="2086052784"/>
                  </a:ext>
                </a:extLst>
              </a:tr>
              <a:tr h="370840">
                <a:tc>
                  <a:txBody>
                    <a:bodyPr/>
                    <a:lstStyle/>
                    <a:p>
                      <a:r>
                        <a:rPr lang="en-US" sz="1400"/>
                        <a:t>E. Coli (cfu / 100 ml)</a:t>
                      </a:r>
                      <a:endParaRPr lang="en-US" sz="1400" dirty="0"/>
                    </a:p>
                  </a:txBody>
                  <a:tcPr/>
                </a:tc>
                <a:tc>
                  <a:txBody>
                    <a:bodyPr/>
                    <a:lstStyle/>
                    <a:p>
                      <a:r>
                        <a:rPr lang="en-US" sz="1400"/>
                        <a:t>Fecal Bacteria</a:t>
                      </a:r>
                      <a:endParaRPr lang="en-US" sz="1400" dirty="0"/>
                    </a:p>
                  </a:txBody>
                  <a:tcPr/>
                </a:tc>
                <a:tc>
                  <a:txBody>
                    <a:bodyPr/>
                    <a:lstStyle/>
                    <a:p>
                      <a:r>
                        <a:rPr lang="en-US" sz="1400"/>
                        <a:t>&gt; 300 cfu/100 mL</a:t>
                      </a:r>
                      <a:endParaRPr lang="en-US" sz="1400" dirty="0"/>
                    </a:p>
                  </a:txBody>
                  <a:tcPr/>
                </a:tc>
                <a:tc>
                  <a:txBody>
                    <a:bodyPr/>
                    <a:lstStyle/>
                    <a:p>
                      <a:r>
                        <a:rPr lang="en-US" sz="1400"/>
                        <a:t>&gt; 320 cfu/100 ml</a:t>
                      </a:r>
                      <a:endParaRPr lang="en-US" sz="1400" dirty="0"/>
                    </a:p>
                  </a:txBody>
                  <a:tcPr/>
                </a:tc>
                <a:extLst>
                  <a:ext uri="{0D108BD9-81ED-4DB2-BD59-A6C34878D82A}">
                    <a16:rowId xmlns:a16="http://schemas.microsoft.com/office/drawing/2014/main" val="1182285662"/>
                  </a:ext>
                </a:extLst>
              </a:tr>
              <a:tr h="370840">
                <a:tc>
                  <a:txBody>
                    <a:bodyPr/>
                    <a:lstStyle/>
                    <a:p>
                      <a:r>
                        <a:rPr lang="en-US" sz="1400"/>
                        <a:t>Entero (cfu / 100 ml)</a:t>
                      </a:r>
                      <a:endParaRPr lang="en-US" sz="1400" dirty="0"/>
                    </a:p>
                  </a:txBody>
                  <a:tcPr/>
                </a:tc>
                <a:tc>
                  <a:txBody>
                    <a:bodyPr/>
                    <a:lstStyle/>
                    <a:p>
                      <a:endParaRPr lang="en-US" sz="1400"/>
                    </a:p>
                  </a:txBody>
                  <a:tcPr/>
                </a:tc>
                <a:tc>
                  <a:txBody>
                    <a:bodyPr/>
                    <a:lstStyle/>
                    <a:p>
                      <a:r>
                        <a:rPr lang="en-US" sz="1400"/>
                        <a:t>&gt; 500 cfu/100ml</a:t>
                      </a:r>
                      <a:endParaRPr lang="en-US" sz="1400" dirty="0"/>
                    </a:p>
                  </a:txBody>
                  <a:tcPr/>
                </a:tc>
                <a:tc>
                  <a:txBody>
                    <a:bodyPr/>
                    <a:lstStyle/>
                    <a:p>
                      <a:r>
                        <a:rPr lang="en-US" sz="1400"/>
                        <a:t>&gt; 110 cfu/100ml</a:t>
                      </a:r>
                      <a:endParaRPr lang="en-US" sz="1400" dirty="0"/>
                    </a:p>
                  </a:txBody>
                  <a:tcPr/>
                </a:tc>
                <a:extLst>
                  <a:ext uri="{0D108BD9-81ED-4DB2-BD59-A6C34878D82A}">
                    <a16:rowId xmlns:a16="http://schemas.microsoft.com/office/drawing/2014/main" val="3499140396"/>
                  </a:ext>
                </a:extLst>
              </a:tr>
            </a:tbl>
          </a:graphicData>
        </a:graphic>
      </p:graphicFrame>
    </p:spTree>
    <p:extLst>
      <p:ext uri="{BB962C8B-B14F-4D97-AF65-F5344CB8AC3E}">
        <p14:creationId xmlns:p14="http://schemas.microsoft.com/office/powerpoint/2010/main" val="1385434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85175-DE5B-3D8B-19BF-7A81313CB863}"/>
              </a:ext>
            </a:extLst>
          </p:cNvPr>
          <p:cNvSpPr>
            <a:spLocks noGrp="1"/>
          </p:cNvSpPr>
          <p:nvPr>
            <p:ph type="title"/>
          </p:nvPr>
        </p:nvSpPr>
        <p:spPr/>
        <p:txBody>
          <a:bodyPr/>
          <a:lstStyle/>
          <a:p>
            <a:r>
              <a:rPr lang="en-US" dirty="0"/>
              <a:t>Process</a:t>
            </a:r>
          </a:p>
        </p:txBody>
      </p:sp>
      <p:pic>
        <p:nvPicPr>
          <p:cNvPr id="5" name="Content Placeholder 4">
            <a:extLst>
              <a:ext uri="{FF2B5EF4-FFF2-40B4-BE49-F238E27FC236}">
                <a16:creationId xmlns:a16="http://schemas.microsoft.com/office/drawing/2014/main" id="{D17A55EF-E871-1839-2C29-0ACB5F5F6CBA}"/>
              </a:ext>
            </a:extLst>
          </p:cNvPr>
          <p:cNvPicPr>
            <a:picLocks noGrp="1" noChangeAspect="1"/>
          </p:cNvPicPr>
          <p:nvPr>
            <p:ph idx="1"/>
          </p:nvPr>
        </p:nvPicPr>
        <p:blipFill>
          <a:blip r:embed="rId2"/>
          <a:stretch>
            <a:fillRect/>
          </a:stretch>
        </p:blipFill>
        <p:spPr>
          <a:xfrm>
            <a:off x="2843447" y="1825625"/>
            <a:ext cx="6505105" cy="4351338"/>
          </a:xfrm>
        </p:spPr>
      </p:pic>
    </p:spTree>
    <p:extLst>
      <p:ext uri="{BB962C8B-B14F-4D97-AF65-F5344CB8AC3E}">
        <p14:creationId xmlns:p14="http://schemas.microsoft.com/office/powerpoint/2010/main" val="2604873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85175-DE5B-3D8B-19BF-7A81313CB863}"/>
              </a:ext>
            </a:extLst>
          </p:cNvPr>
          <p:cNvSpPr>
            <a:spLocks noGrp="1"/>
          </p:cNvSpPr>
          <p:nvPr>
            <p:ph type="title"/>
          </p:nvPr>
        </p:nvSpPr>
        <p:spPr/>
        <p:txBody>
          <a:bodyPr/>
          <a:lstStyle/>
          <a:p>
            <a:r>
              <a:rPr lang="en-US" dirty="0"/>
              <a:t>Process</a:t>
            </a:r>
          </a:p>
        </p:txBody>
      </p:sp>
      <p:sp>
        <p:nvSpPr>
          <p:cNvPr id="4" name="Content Placeholder 3">
            <a:extLst>
              <a:ext uri="{FF2B5EF4-FFF2-40B4-BE49-F238E27FC236}">
                <a16:creationId xmlns:a16="http://schemas.microsoft.com/office/drawing/2014/main" id="{8E1A7110-1350-CBD7-1F5D-D8065775E1FC}"/>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B66F231D-F2B0-F3B9-DAD7-195143C8B07D}"/>
              </a:ext>
            </a:extLst>
          </p:cNvPr>
          <p:cNvPicPr>
            <a:picLocks noChangeAspect="1"/>
          </p:cNvPicPr>
          <p:nvPr/>
        </p:nvPicPr>
        <p:blipFill>
          <a:blip r:embed="rId2"/>
          <a:stretch>
            <a:fillRect/>
          </a:stretch>
        </p:blipFill>
        <p:spPr>
          <a:xfrm>
            <a:off x="1837730" y="1128391"/>
            <a:ext cx="8516539" cy="4601217"/>
          </a:xfrm>
          <a:prstGeom prst="rect">
            <a:avLst/>
          </a:prstGeom>
        </p:spPr>
      </p:pic>
    </p:spTree>
    <p:extLst>
      <p:ext uri="{BB962C8B-B14F-4D97-AF65-F5344CB8AC3E}">
        <p14:creationId xmlns:p14="http://schemas.microsoft.com/office/powerpoint/2010/main" val="864366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85175-DE5B-3D8B-19BF-7A81313CB863}"/>
              </a:ext>
            </a:extLst>
          </p:cNvPr>
          <p:cNvSpPr>
            <a:spLocks noGrp="1"/>
          </p:cNvSpPr>
          <p:nvPr>
            <p:ph type="title"/>
          </p:nvPr>
        </p:nvSpPr>
        <p:spPr/>
        <p:txBody>
          <a:bodyPr/>
          <a:lstStyle/>
          <a:p>
            <a:r>
              <a:rPr lang="en-US" dirty="0"/>
              <a:t>Process</a:t>
            </a:r>
          </a:p>
        </p:txBody>
      </p:sp>
      <p:sp>
        <p:nvSpPr>
          <p:cNvPr id="4" name="Content Placeholder 3">
            <a:extLst>
              <a:ext uri="{FF2B5EF4-FFF2-40B4-BE49-F238E27FC236}">
                <a16:creationId xmlns:a16="http://schemas.microsoft.com/office/drawing/2014/main" id="{8E1A7110-1350-CBD7-1F5D-D8065775E1F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789B65F-6E9F-5B14-F823-6CE2188BA4A0}"/>
              </a:ext>
            </a:extLst>
          </p:cNvPr>
          <p:cNvPicPr>
            <a:picLocks noChangeAspect="1"/>
          </p:cNvPicPr>
          <p:nvPr/>
        </p:nvPicPr>
        <p:blipFill>
          <a:blip r:embed="rId2"/>
          <a:stretch>
            <a:fillRect/>
          </a:stretch>
        </p:blipFill>
        <p:spPr>
          <a:xfrm>
            <a:off x="838200" y="1468387"/>
            <a:ext cx="8087854" cy="714475"/>
          </a:xfrm>
          <a:prstGeom prst="rect">
            <a:avLst/>
          </a:prstGeom>
        </p:spPr>
      </p:pic>
      <p:pic>
        <p:nvPicPr>
          <p:cNvPr id="8" name="Picture 7">
            <a:extLst>
              <a:ext uri="{FF2B5EF4-FFF2-40B4-BE49-F238E27FC236}">
                <a16:creationId xmlns:a16="http://schemas.microsoft.com/office/drawing/2014/main" id="{C2C40403-84A3-3583-06FF-7DD53E5E1AA4}"/>
              </a:ext>
            </a:extLst>
          </p:cNvPr>
          <p:cNvPicPr>
            <a:picLocks noChangeAspect="1"/>
          </p:cNvPicPr>
          <p:nvPr/>
        </p:nvPicPr>
        <p:blipFill>
          <a:blip r:embed="rId3"/>
          <a:stretch>
            <a:fillRect/>
          </a:stretch>
        </p:blipFill>
        <p:spPr>
          <a:xfrm>
            <a:off x="914339" y="1825624"/>
            <a:ext cx="8125959" cy="4563112"/>
          </a:xfrm>
          <a:prstGeom prst="rect">
            <a:avLst/>
          </a:prstGeom>
        </p:spPr>
      </p:pic>
    </p:spTree>
    <p:extLst>
      <p:ext uri="{BB962C8B-B14F-4D97-AF65-F5344CB8AC3E}">
        <p14:creationId xmlns:p14="http://schemas.microsoft.com/office/powerpoint/2010/main" val="4138507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85175-DE5B-3D8B-19BF-7A81313CB863}"/>
              </a:ext>
            </a:extLst>
          </p:cNvPr>
          <p:cNvSpPr>
            <a:spLocks noGrp="1"/>
          </p:cNvSpPr>
          <p:nvPr>
            <p:ph type="title"/>
          </p:nvPr>
        </p:nvSpPr>
        <p:spPr/>
        <p:txBody>
          <a:bodyPr/>
          <a:lstStyle/>
          <a:p>
            <a:r>
              <a:rPr lang="en-US" dirty="0"/>
              <a:t>Process</a:t>
            </a:r>
          </a:p>
        </p:txBody>
      </p:sp>
      <p:sp>
        <p:nvSpPr>
          <p:cNvPr id="4" name="Content Placeholder 3">
            <a:extLst>
              <a:ext uri="{FF2B5EF4-FFF2-40B4-BE49-F238E27FC236}">
                <a16:creationId xmlns:a16="http://schemas.microsoft.com/office/drawing/2014/main" id="{8E1A7110-1350-CBD7-1F5D-D8065775E1FC}"/>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E352174A-67AD-11E7-B98B-DB14B8B99F3D}"/>
              </a:ext>
            </a:extLst>
          </p:cNvPr>
          <p:cNvPicPr>
            <a:picLocks noChangeAspect="1"/>
          </p:cNvPicPr>
          <p:nvPr/>
        </p:nvPicPr>
        <p:blipFill>
          <a:blip r:embed="rId2"/>
          <a:stretch>
            <a:fillRect/>
          </a:stretch>
        </p:blipFill>
        <p:spPr>
          <a:xfrm>
            <a:off x="838200" y="1523670"/>
            <a:ext cx="8049748" cy="4725059"/>
          </a:xfrm>
          <a:prstGeom prst="rect">
            <a:avLst/>
          </a:prstGeom>
        </p:spPr>
      </p:pic>
    </p:spTree>
    <p:extLst>
      <p:ext uri="{BB962C8B-B14F-4D97-AF65-F5344CB8AC3E}">
        <p14:creationId xmlns:p14="http://schemas.microsoft.com/office/powerpoint/2010/main" val="2806625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85175-DE5B-3D8B-19BF-7A81313CB863}"/>
              </a:ext>
            </a:extLst>
          </p:cNvPr>
          <p:cNvSpPr>
            <a:spLocks noGrp="1"/>
          </p:cNvSpPr>
          <p:nvPr>
            <p:ph type="title"/>
          </p:nvPr>
        </p:nvSpPr>
        <p:spPr/>
        <p:txBody>
          <a:bodyPr/>
          <a:lstStyle/>
          <a:p>
            <a:r>
              <a:rPr lang="en-US" dirty="0"/>
              <a:t>Process</a:t>
            </a:r>
          </a:p>
        </p:txBody>
      </p:sp>
      <p:sp>
        <p:nvSpPr>
          <p:cNvPr id="4" name="Content Placeholder 3">
            <a:extLst>
              <a:ext uri="{FF2B5EF4-FFF2-40B4-BE49-F238E27FC236}">
                <a16:creationId xmlns:a16="http://schemas.microsoft.com/office/drawing/2014/main" id="{8E1A7110-1350-CBD7-1F5D-D8065775E1F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9473094E-1FE2-E923-9399-FF5545B025B7}"/>
              </a:ext>
            </a:extLst>
          </p:cNvPr>
          <p:cNvPicPr>
            <a:picLocks noChangeAspect="1"/>
          </p:cNvPicPr>
          <p:nvPr/>
        </p:nvPicPr>
        <p:blipFill>
          <a:blip r:embed="rId2"/>
          <a:stretch>
            <a:fillRect/>
          </a:stretch>
        </p:blipFill>
        <p:spPr>
          <a:xfrm>
            <a:off x="838200" y="1690688"/>
            <a:ext cx="8011643" cy="781159"/>
          </a:xfrm>
          <a:prstGeom prst="rect">
            <a:avLst/>
          </a:prstGeom>
        </p:spPr>
      </p:pic>
      <p:pic>
        <p:nvPicPr>
          <p:cNvPr id="8" name="Picture 7">
            <a:extLst>
              <a:ext uri="{FF2B5EF4-FFF2-40B4-BE49-F238E27FC236}">
                <a16:creationId xmlns:a16="http://schemas.microsoft.com/office/drawing/2014/main" id="{9AE7DE4D-F4BE-0536-A8BE-AE3354831A4E}"/>
              </a:ext>
            </a:extLst>
          </p:cNvPr>
          <p:cNvPicPr>
            <a:picLocks noChangeAspect="1"/>
          </p:cNvPicPr>
          <p:nvPr/>
        </p:nvPicPr>
        <p:blipFill>
          <a:blip r:embed="rId3"/>
          <a:stretch>
            <a:fillRect/>
          </a:stretch>
        </p:blipFill>
        <p:spPr>
          <a:xfrm>
            <a:off x="1285937" y="2171454"/>
            <a:ext cx="7563906" cy="2743583"/>
          </a:xfrm>
          <a:prstGeom prst="rect">
            <a:avLst/>
          </a:prstGeom>
        </p:spPr>
      </p:pic>
    </p:spTree>
    <p:extLst>
      <p:ext uri="{BB962C8B-B14F-4D97-AF65-F5344CB8AC3E}">
        <p14:creationId xmlns:p14="http://schemas.microsoft.com/office/powerpoint/2010/main" val="3689395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85175-DE5B-3D8B-19BF-7A81313CB863}"/>
              </a:ext>
            </a:extLst>
          </p:cNvPr>
          <p:cNvSpPr>
            <a:spLocks noGrp="1"/>
          </p:cNvSpPr>
          <p:nvPr>
            <p:ph type="title"/>
          </p:nvPr>
        </p:nvSpPr>
        <p:spPr/>
        <p:txBody>
          <a:bodyPr/>
          <a:lstStyle/>
          <a:p>
            <a:r>
              <a:rPr lang="en-US" dirty="0"/>
              <a:t>Process</a:t>
            </a:r>
          </a:p>
        </p:txBody>
      </p:sp>
      <p:sp>
        <p:nvSpPr>
          <p:cNvPr id="4" name="Content Placeholder 3">
            <a:extLst>
              <a:ext uri="{FF2B5EF4-FFF2-40B4-BE49-F238E27FC236}">
                <a16:creationId xmlns:a16="http://schemas.microsoft.com/office/drawing/2014/main" id="{8E1A7110-1350-CBD7-1F5D-D8065775E1FC}"/>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4F3EB5BE-C6AD-8543-8B9D-84C32D8564AA}"/>
              </a:ext>
            </a:extLst>
          </p:cNvPr>
          <p:cNvPicPr>
            <a:picLocks noChangeAspect="1"/>
          </p:cNvPicPr>
          <p:nvPr/>
        </p:nvPicPr>
        <p:blipFill>
          <a:blip r:embed="rId2"/>
          <a:stretch>
            <a:fillRect/>
          </a:stretch>
        </p:blipFill>
        <p:spPr>
          <a:xfrm>
            <a:off x="4348263" y="330808"/>
            <a:ext cx="6747843" cy="6162067"/>
          </a:xfrm>
          <a:prstGeom prst="rect">
            <a:avLst/>
          </a:prstGeom>
        </p:spPr>
      </p:pic>
    </p:spTree>
    <p:extLst>
      <p:ext uri="{BB962C8B-B14F-4D97-AF65-F5344CB8AC3E}">
        <p14:creationId xmlns:p14="http://schemas.microsoft.com/office/powerpoint/2010/main" val="3319144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85175-DE5B-3D8B-19BF-7A81313CB863}"/>
              </a:ext>
            </a:extLst>
          </p:cNvPr>
          <p:cNvSpPr>
            <a:spLocks noGrp="1"/>
          </p:cNvSpPr>
          <p:nvPr>
            <p:ph type="title"/>
          </p:nvPr>
        </p:nvSpPr>
        <p:spPr/>
        <p:txBody>
          <a:bodyPr/>
          <a:lstStyle/>
          <a:p>
            <a:r>
              <a:rPr lang="en-US" dirty="0"/>
              <a:t>Process</a:t>
            </a:r>
          </a:p>
        </p:txBody>
      </p:sp>
      <p:sp>
        <p:nvSpPr>
          <p:cNvPr id="4" name="Content Placeholder 3">
            <a:extLst>
              <a:ext uri="{FF2B5EF4-FFF2-40B4-BE49-F238E27FC236}">
                <a16:creationId xmlns:a16="http://schemas.microsoft.com/office/drawing/2014/main" id="{8E1A7110-1350-CBD7-1F5D-D8065775E1F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285255C-A356-B29C-6216-56AA6AC57090}"/>
              </a:ext>
            </a:extLst>
          </p:cNvPr>
          <p:cNvPicPr>
            <a:picLocks noChangeAspect="1"/>
          </p:cNvPicPr>
          <p:nvPr/>
        </p:nvPicPr>
        <p:blipFill>
          <a:blip r:embed="rId2"/>
          <a:stretch>
            <a:fillRect/>
          </a:stretch>
        </p:blipFill>
        <p:spPr>
          <a:xfrm>
            <a:off x="3237367" y="792220"/>
            <a:ext cx="8116433" cy="5468113"/>
          </a:xfrm>
          <a:prstGeom prst="rect">
            <a:avLst/>
          </a:prstGeom>
        </p:spPr>
      </p:pic>
    </p:spTree>
    <p:extLst>
      <p:ext uri="{BB962C8B-B14F-4D97-AF65-F5344CB8AC3E}">
        <p14:creationId xmlns:p14="http://schemas.microsoft.com/office/powerpoint/2010/main" val="214812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C77E4-F922-DB4C-2379-9C36B8D76C36}"/>
              </a:ext>
            </a:extLst>
          </p:cNvPr>
          <p:cNvSpPr>
            <a:spLocks noGrp="1"/>
          </p:cNvSpPr>
          <p:nvPr>
            <p:ph type="title"/>
          </p:nvPr>
        </p:nvSpPr>
        <p:spPr/>
        <p:txBody>
          <a:bodyPr/>
          <a:lstStyle/>
          <a:p>
            <a:r>
              <a:rPr lang="en-US" dirty="0"/>
              <a:t>Mitigation Examples</a:t>
            </a:r>
          </a:p>
        </p:txBody>
      </p:sp>
      <p:sp>
        <p:nvSpPr>
          <p:cNvPr id="3" name="Content Placeholder 2">
            <a:extLst>
              <a:ext uri="{FF2B5EF4-FFF2-40B4-BE49-F238E27FC236}">
                <a16:creationId xmlns:a16="http://schemas.microsoft.com/office/drawing/2014/main" id="{C251E2D7-B73B-A17E-33A5-4F705F262463}"/>
              </a:ext>
            </a:extLst>
          </p:cNvPr>
          <p:cNvSpPr>
            <a:spLocks noGrp="1"/>
          </p:cNvSpPr>
          <p:nvPr>
            <p:ph idx="1"/>
          </p:nvPr>
        </p:nvSpPr>
        <p:spPr/>
        <p:txBody>
          <a:bodyPr/>
          <a:lstStyle/>
          <a:p>
            <a:r>
              <a:rPr lang="en-US" dirty="0"/>
              <a:t>Show photos of Whatcom Creek fencing</a:t>
            </a:r>
          </a:p>
          <a:p>
            <a:r>
              <a:rPr lang="en-US" dirty="0"/>
              <a:t>Show alleyway drains</a:t>
            </a:r>
          </a:p>
        </p:txBody>
      </p:sp>
    </p:spTree>
    <p:extLst>
      <p:ext uri="{BB962C8B-B14F-4D97-AF65-F5344CB8AC3E}">
        <p14:creationId xmlns:p14="http://schemas.microsoft.com/office/powerpoint/2010/main" val="3471068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F06D9-F7C4-9703-F13F-42EF87042BA6}"/>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13AD992B-3937-98D7-A0D0-F59FDB8EA52F}"/>
              </a:ext>
            </a:extLst>
          </p:cNvPr>
          <p:cNvSpPr>
            <a:spLocks noGrp="1"/>
          </p:cNvSpPr>
          <p:nvPr>
            <p:ph idx="1"/>
          </p:nvPr>
        </p:nvSpPr>
        <p:spPr/>
        <p:txBody>
          <a:bodyPr/>
          <a:lstStyle/>
          <a:p>
            <a:r>
              <a:rPr lang="en-US" dirty="0"/>
              <a:t>Collaboration Tools</a:t>
            </a:r>
          </a:p>
          <a:p>
            <a:r>
              <a:rPr lang="en-US" dirty="0"/>
              <a:t>Data analysis</a:t>
            </a:r>
          </a:p>
          <a:p>
            <a:r>
              <a:rPr lang="en-US" dirty="0"/>
              <a:t>Report synthesis</a:t>
            </a:r>
          </a:p>
          <a:p>
            <a:r>
              <a:rPr lang="en-US" dirty="0"/>
              <a:t>Research best practices around the world</a:t>
            </a:r>
          </a:p>
          <a:p>
            <a:r>
              <a:rPr lang="en-US" dirty="0"/>
              <a:t>Q&amp;A with Re: Sources</a:t>
            </a:r>
          </a:p>
        </p:txBody>
      </p:sp>
    </p:spTree>
    <p:extLst>
      <p:ext uri="{BB962C8B-B14F-4D97-AF65-F5344CB8AC3E}">
        <p14:creationId xmlns:p14="http://schemas.microsoft.com/office/powerpoint/2010/main" val="1367609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CAA44DC-7018-C414-A0F5-3777ABEDA1D7}"/>
              </a:ext>
            </a:extLst>
          </p:cNvPr>
          <p:cNvSpPr>
            <a:spLocks noGrp="1"/>
          </p:cNvSpPr>
          <p:nvPr>
            <p:ph type="title"/>
          </p:nvPr>
        </p:nvSpPr>
        <p:spPr>
          <a:xfrm>
            <a:off x="838200" y="365125"/>
            <a:ext cx="10515600" cy="1325563"/>
          </a:xfrm>
        </p:spPr>
        <p:txBody>
          <a:bodyPr>
            <a:normAutofit/>
          </a:bodyPr>
          <a:lstStyle/>
          <a:p>
            <a:r>
              <a:rPr lang="en-US" sz="5400"/>
              <a:t>Agenda</a:t>
            </a:r>
          </a:p>
        </p:txBody>
      </p:sp>
      <p:sp>
        <p:nvSpPr>
          <p:cNvPr id="16"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17" name="Content Placeholder 2">
            <a:extLst>
              <a:ext uri="{FF2B5EF4-FFF2-40B4-BE49-F238E27FC236}">
                <a16:creationId xmlns:a16="http://schemas.microsoft.com/office/drawing/2014/main" id="{4687BAAE-A932-E88C-91F9-C3B60E2F83DC}"/>
              </a:ext>
            </a:extLst>
          </p:cNvPr>
          <p:cNvGraphicFramePr>
            <a:graphicFrameLocks noGrp="1"/>
          </p:cNvGraphicFramePr>
          <p:nvPr>
            <p:ph idx="1"/>
            <p:extLst>
              <p:ext uri="{D42A27DB-BD31-4B8C-83A1-F6EECF244321}">
                <p14:modId xmlns:p14="http://schemas.microsoft.com/office/powerpoint/2010/main" val="617950820"/>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1361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3FCA3-2B6F-F2E2-85A8-3CC4CAC288AA}"/>
              </a:ext>
            </a:extLst>
          </p:cNvPr>
          <p:cNvSpPr>
            <a:spLocks noGrp="1"/>
          </p:cNvSpPr>
          <p:nvPr>
            <p:ph type="title"/>
          </p:nvPr>
        </p:nvSpPr>
        <p:spPr/>
        <p:txBody>
          <a:bodyPr anchor="b">
            <a:normAutofit/>
          </a:bodyPr>
          <a:lstStyle/>
          <a:p>
            <a:r>
              <a:rPr lang="en-US" sz="4800"/>
              <a:t>Introductions</a:t>
            </a:r>
          </a:p>
        </p:txBody>
      </p:sp>
      <p:sp>
        <p:nvSpPr>
          <p:cNvPr id="19" name="Content Placeholder 18">
            <a:extLst>
              <a:ext uri="{FF2B5EF4-FFF2-40B4-BE49-F238E27FC236}">
                <a16:creationId xmlns:a16="http://schemas.microsoft.com/office/drawing/2014/main" id="{4DEA6C2E-356C-3098-BBD9-AEE92D1689BD}"/>
              </a:ext>
            </a:extLst>
          </p:cNvPr>
          <p:cNvSpPr>
            <a:spLocks noGrp="1"/>
          </p:cNvSpPr>
          <p:nvPr>
            <p:ph idx="1"/>
          </p:nvPr>
        </p:nvSpPr>
        <p:spPr/>
        <p:txBody>
          <a:bodyPr/>
          <a:lstStyle/>
          <a:p>
            <a:r>
              <a:rPr lang="en-US" dirty="0"/>
              <a:t>Name</a:t>
            </a:r>
          </a:p>
          <a:p>
            <a:r>
              <a:rPr lang="en-US" dirty="0"/>
              <a:t>Reason you said “Yes”</a:t>
            </a:r>
          </a:p>
          <a:p>
            <a:r>
              <a:rPr lang="en-US" dirty="0"/>
              <a:t>Best community participation experience and why?</a:t>
            </a:r>
          </a:p>
          <a:p>
            <a:r>
              <a:rPr lang="en-US" dirty="0"/>
              <a:t>What do you love about Bellingham?</a:t>
            </a:r>
          </a:p>
        </p:txBody>
      </p:sp>
    </p:spTree>
    <p:extLst>
      <p:ext uri="{BB962C8B-B14F-4D97-AF65-F5344CB8AC3E}">
        <p14:creationId xmlns:p14="http://schemas.microsoft.com/office/powerpoint/2010/main" val="3378485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7445B1-5E43-DA7E-C097-0895E89CFB1D}"/>
              </a:ext>
            </a:extLst>
          </p:cNvPr>
          <p:cNvSpPr>
            <a:spLocks noGrp="1"/>
          </p:cNvSpPr>
          <p:nvPr>
            <p:ph type="title"/>
          </p:nvPr>
        </p:nvSpPr>
        <p:spPr>
          <a:xfrm>
            <a:off x="728663" y="1422400"/>
            <a:ext cx="4505552" cy="2387600"/>
          </a:xfrm>
        </p:spPr>
        <p:txBody>
          <a:bodyPr vert="horz" lIns="91440" tIns="45720" rIns="91440" bIns="45720" rtlCol="0" anchor="b">
            <a:normAutofit/>
          </a:bodyPr>
          <a:lstStyle/>
          <a:p>
            <a:r>
              <a:rPr lang="en-US" sz="5000">
                <a:solidFill>
                  <a:schemeClr val="bg1"/>
                </a:solidFill>
              </a:rPr>
              <a:t>Scope</a:t>
            </a:r>
          </a:p>
        </p:txBody>
      </p:sp>
      <p:sp>
        <p:nvSpPr>
          <p:cNvPr id="15" name="Freeform: Shape 14">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8D3E351-1017-92D4-9B5E-35213F8C867B}"/>
              </a:ext>
            </a:extLst>
          </p:cNvPr>
          <p:cNvPicPr>
            <a:picLocks noGrp="1" noChangeAspect="1"/>
          </p:cNvPicPr>
          <p:nvPr>
            <p:ph idx="1"/>
          </p:nvPr>
        </p:nvPicPr>
        <p:blipFill>
          <a:blip r:embed="rId2"/>
          <a:stretch>
            <a:fillRect/>
          </a:stretch>
        </p:blipFill>
        <p:spPr>
          <a:xfrm>
            <a:off x="8598112" y="2663211"/>
            <a:ext cx="1891506" cy="3408121"/>
          </a:xfrm>
          <a:prstGeom prst="rect">
            <a:avLst/>
          </a:prstGeom>
        </p:spPr>
      </p:pic>
      <p:pic>
        <p:nvPicPr>
          <p:cNvPr id="8" name="Picture 7">
            <a:extLst>
              <a:ext uri="{FF2B5EF4-FFF2-40B4-BE49-F238E27FC236}">
                <a16:creationId xmlns:a16="http://schemas.microsoft.com/office/drawing/2014/main" id="{7C37C11D-62D7-D180-7281-F24190D03932}"/>
              </a:ext>
            </a:extLst>
          </p:cNvPr>
          <p:cNvPicPr>
            <a:picLocks noChangeAspect="1"/>
          </p:cNvPicPr>
          <p:nvPr/>
        </p:nvPicPr>
        <p:blipFill>
          <a:blip r:embed="rId3"/>
          <a:stretch>
            <a:fillRect/>
          </a:stretch>
        </p:blipFill>
        <p:spPr>
          <a:xfrm>
            <a:off x="5896057" y="496673"/>
            <a:ext cx="2826647" cy="2999096"/>
          </a:xfrm>
          <a:prstGeom prst="rect">
            <a:avLst/>
          </a:prstGeom>
        </p:spPr>
      </p:pic>
    </p:spTree>
    <p:extLst>
      <p:ext uri="{BB962C8B-B14F-4D97-AF65-F5344CB8AC3E}">
        <p14:creationId xmlns:p14="http://schemas.microsoft.com/office/powerpoint/2010/main" val="1369853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2BF0C-346D-22BE-A445-89B8E25B459C}"/>
              </a:ext>
            </a:extLst>
          </p:cNvPr>
          <p:cNvSpPr>
            <a:spLocks noGrp="1"/>
          </p:cNvSpPr>
          <p:nvPr>
            <p:ph type="title"/>
          </p:nvPr>
        </p:nvSpPr>
        <p:spPr/>
        <p:txBody>
          <a:bodyPr/>
          <a:lstStyle/>
          <a:p>
            <a:r>
              <a:rPr lang="en-US" dirty="0"/>
              <a:t>Scope</a:t>
            </a:r>
          </a:p>
        </p:txBody>
      </p:sp>
      <p:sp>
        <p:nvSpPr>
          <p:cNvPr id="3" name="Content Placeholder 2">
            <a:extLst>
              <a:ext uri="{FF2B5EF4-FFF2-40B4-BE49-F238E27FC236}">
                <a16:creationId xmlns:a16="http://schemas.microsoft.com/office/drawing/2014/main" id="{010F8EB7-4610-BE7F-06DE-44F71BA524FD}"/>
              </a:ext>
            </a:extLst>
          </p:cNvPr>
          <p:cNvSpPr>
            <a:spLocks noGrp="1" noRot="1" noMove="1" noResize="1" noEditPoints="1" noAdjustHandles="1" noChangeArrowheads="1" noChangeShapeType="1"/>
          </p:cNvSpPr>
          <p:nvPr>
            <p:ph idx="1"/>
          </p:nvPr>
        </p:nvSpPr>
        <p:spPr/>
        <p:txBody>
          <a:bodyPr>
            <a:normAutofit lnSpcReduction="10000"/>
          </a:bodyPr>
          <a:lstStyle/>
          <a:p>
            <a:pPr marL="0" marR="0" indent="0">
              <a:spcBef>
                <a:spcPts val="0"/>
              </a:spcBef>
              <a:spcAft>
                <a:spcPts val="0"/>
              </a:spcAft>
              <a:buNone/>
            </a:pPr>
            <a:r>
              <a:rPr lang="en-US" sz="1800" b="1" dirty="0">
                <a:solidFill>
                  <a:schemeClr val="accent2"/>
                </a:solidFill>
                <a:effectLst/>
                <a:latin typeface="Calibri" panose="020F0502020204030204" pitchFamily="34" charset="0"/>
              </a:rPr>
              <a:t>June 07, 2024 - by City of Bellingham Communications Team </a:t>
            </a:r>
          </a:p>
          <a:p>
            <a:pPr marL="0" marR="0" indent="0">
              <a:spcBef>
                <a:spcPts val="0"/>
              </a:spcBef>
              <a:spcAft>
                <a:spcPts val="0"/>
              </a:spcAft>
              <a:buNone/>
            </a:pPr>
            <a:endParaRPr lang="en-US" sz="1800" dirty="0">
              <a:effectLst/>
              <a:latin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rPr>
              <a:t>Swimming advisory issued for southern end of Boulevard Park: With the warm weather arriving, we know that folks will be flocking to places to swim, and Boulevard Park and Taylor Dock are popular spots. Please avoid swimming in this area due to high levels of </a:t>
            </a:r>
            <a:r>
              <a:rPr lang="en-US" sz="1800" b="1" i="1" dirty="0">
                <a:effectLst/>
                <a:latin typeface="Calibri" panose="020F0502020204030204" pitchFamily="34" charset="0"/>
              </a:rPr>
              <a:t>fecal coliform bacteria </a:t>
            </a:r>
            <a:r>
              <a:rPr lang="en-US" sz="1800" dirty="0">
                <a:effectLst/>
                <a:latin typeface="Calibri" panose="020F0502020204030204" pitchFamily="34" charset="0"/>
              </a:rPr>
              <a:t>in the water that may cause illness upon contact. The Whatcom County Health Department issued a no-contact advisory for the southern end of Boulevard Park on May 31, 2024 when high bacteria results were found near Taylor Dock during an inspection.</a:t>
            </a:r>
          </a:p>
          <a:p>
            <a:pPr marL="0" marR="0" indent="0">
              <a:spcBef>
                <a:spcPts val="0"/>
              </a:spcBef>
              <a:spcAft>
                <a:spcPts val="0"/>
              </a:spcAft>
              <a:buNone/>
            </a:pPr>
            <a:endParaRPr lang="en-US" sz="1800" dirty="0">
              <a:latin typeface="Calibri" panose="020F0502020204030204" pitchFamily="34" charset="0"/>
            </a:endParaRPr>
          </a:p>
          <a:p>
            <a:pPr marL="0" marR="0" indent="0">
              <a:spcBef>
                <a:spcPts val="0"/>
              </a:spcBef>
              <a:spcAft>
                <a:spcPts val="0"/>
              </a:spcAft>
              <a:buNone/>
            </a:pPr>
            <a:r>
              <a:rPr lang="en-US" sz="1800" b="1" dirty="0">
                <a:solidFill>
                  <a:schemeClr val="accent2"/>
                </a:solidFill>
                <a:effectLst/>
                <a:latin typeface="Calibri" panose="020F0502020204030204" pitchFamily="34" charset="0"/>
              </a:rPr>
              <a:t>August 02, 2024 - by City of Bellingham Communications Team </a:t>
            </a:r>
          </a:p>
          <a:p>
            <a:pPr marL="0" marR="0" indent="0">
              <a:spcBef>
                <a:spcPts val="0"/>
              </a:spcBef>
              <a:spcAft>
                <a:spcPts val="0"/>
              </a:spcAft>
              <a:buNone/>
            </a:pPr>
            <a:endParaRPr lang="en-US" sz="1800" dirty="0">
              <a:effectLst/>
              <a:latin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rPr>
              <a:t>Responding to pollution reports: In late May, we received reports of elevated </a:t>
            </a:r>
            <a:r>
              <a:rPr lang="en-US" sz="1800" b="1" i="1" dirty="0">
                <a:effectLst/>
                <a:latin typeface="Calibri" panose="020F0502020204030204" pitchFamily="34" charset="0"/>
              </a:rPr>
              <a:t>fecal coliform bacteria </a:t>
            </a:r>
            <a:r>
              <a:rPr lang="en-US" sz="1800" dirty="0">
                <a:effectLst/>
                <a:latin typeface="Calibri" panose="020F0502020204030204" pitchFamily="34" charset="0"/>
              </a:rPr>
              <a:t>levels where stormwater enters Bellingham Bay. We conducted sampling, source tracing, infrastructure reviews, and permit reviews, but were unable to identify a specific source. This is often the case with bacteria pollution. Rainwater carries fecal coliform bacteria from yards, parks, trails, roads, and sidewalks into our waterways. </a:t>
            </a:r>
          </a:p>
          <a:p>
            <a:pPr marL="0" marR="0" indent="0">
              <a:spcBef>
                <a:spcPts val="0"/>
              </a:spcBef>
              <a:spcAft>
                <a:spcPts val="0"/>
              </a:spcAft>
              <a:buNone/>
            </a:pPr>
            <a:endParaRPr lang="en-US" sz="1800" dirty="0">
              <a:effectLst/>
              <a:latin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rPr>
              <a:t>Called “</a:t>
            </a:r>
            <a:r>
              <a:rPr lang="en-US" sz="1800" dirty="0">
                <a:effectLst/>
                <a:latin typeface="Calibri" panose="020F0502020204030204" pitchFamily="34" charset="0"/>
                <a:hlinkClick r:id="rId2"/>
              </a:rPr>
              <a:t>nonpoint source pollution</a:t>
            </a:r>
            <a:r>
              <a:rPr lang="en-US" sz="1800" dirty="0">
                <a:effectLst/>
                <a:latin typeface="Calibri" panose="020F0502020204030204" pitchFamily="34" charset="0"/>
              </a:rPr>
              <a:t>,” it often comes from many small sources, such as pet waste, wildlife droppings, manure, and yard debris. We all have a role to play when it comes to preventing pollution and protecting water quality, like properly disposing of pet waste at home and on trails. On our website, you can learn about how we address stormwater pollution work and ways you can help.</a:t>
            </a:r>
          </a:p>
          <a:p>
            <a:pPr marL="0" marR="0" indent="0">
              <a:spcBef>
                <a:spcPts val="0"/>
              </a:spcBef>
              <a:spcAft>
                <a:spcPts val="0"/>
              </a:spcAft>
              <a:buNone/>
            </a:pPr>
            <a:endParaRPr lang="en-US" sz="1800" dirty="0">
              <a:effectLst/>
              <a:latin typeface="Calibri" panose="020F0502020204030204" pitchFamily="34" charset="0"/>
            </a:endParaRPr>
          </a:p>
          <a:p>
            <a:endParaRPr lang="en-US" dirty="0"/>
          </a:p>
        </p:txBody>
      </p:sp>
    </p:spTree>
    <p:extLst>
      <p:ext uri="{BB962C8B-B14F-4D97-AF65-F5344CB8AC3E}">
        <p14:creationId xmlns:p14="http://schemas.microsoft.com/office/powerpoint/2010/main" val="2356813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404E43-7D14-7C95-7870-35778CE898FB}"/>
              </a:ext>
            </a:extLst>
          </p:cNvPr>
          <p:cNvSpPr>
            <a:spLocks noGrp="1"/>
          </p:cNvSpPr>
          <p:nvPr>
            <p:ph type="title"/>
          </p:nvPr>
        </p:nvSpPr>
        <p:spPr>
          <a:xfrm>
            <a:off x="804672" y="802955"/>
            <a:ext cx="4977976" cy="1454051"/>
          </a:xfrm>
        </p:spPr>
        <p:txBody>
          <a:bodyPr>
            <a:normAutofit/>
          </a:bodyPr>
          <a:lstStyle/>
          <a:p>
            <a:r>
              <a:rPr lang="en-US" sz="3600">
                <a:solidFill>
                  <a:schemeClr val="tx2"/>
                </a:solidFill>
              </a:rPr>
              <a:t>Scope</a:t>
            </a:r>
          </a:p>
        </p:txBody>
      </p:sp>
      <p:sp>
        <p:nvSpPr>
          <p:cNvPr id="3" name="Content Placeholder 2">
            <a:extLst>
              <a:ext uri="{FF2B5EF4-FFF2-40B4-BE49-F238E27FC236}">
                <a16:creationId xmlns:a16="http://schemas.microsoft.com/office/drawing/2014/main" id="{3948EFDE-B695-6961-C222-70175D1797C4}"/>
              </a:ext>
            </a:extLst>
          </p:cNvPr>
          <p:cNvSpPr>
            <a:spLocks noGrp="1"/>
          </p:cNvSpPr>
          <p:nvPr>
            <p:ph idx="1"/>
          </p:nvPr>
        </p:nvSpPr>
        <p:spPr>
          <a:xfrm>
            <a:off x="804672" y="2421682"/>
            <a:ext cx="4977578" cy="3639289"/>
          </a:xfrm>
        </p:spPr>
        <p:txBody>
          <a:bodyPr anchor="ctr">
            <a:normAutofit/>
          </a:bodyPr>
          <a:lstStyle/>
          <a:p>
            <a:r>
              <a:rPr lang="en-US" sz="1800" dirty="0">
                <a:solidFill>
                  <a:schemeClr val="tx2"/>
                </a:solidFill>
              </a:rPr>
              <a:t>Re Sources Published a three-year report on the status of the pollution of  Bellingham Bay.</a:t>
            </a:r>
          </a:p>
          <a:p>
            <a:r>
              <a:rPr lang="en-US" sz="1800" dirty="0">
                <a:solidFill>
                  <a:schemeClr val="tx2"/>
                </a:solidFill>
              </a:rPr>
              <a:t>The City of Bellingham stormwater permit from Washington Department of Ecology stipulates response to pollution exceedances.</a:t>
            </a:r>
          </a:p>
          <a:p>
            <a:r>
              <a:rPr lang="en-US" sz="1800" dirty="0">
                <a:solidFill>
                  <a:schemeClr val="tx2"/>
                </a:solidFill>
              </a:rPr>
              <a:t>No clear action plan to validate, improve monitoring, and resolve pollution sources</a:t>
            </a:r>
          </a:p>
          <a:p>
            <a:r>
              <a:rPr lang="en-US" sz="1800" dirty="0">
                <a:solidFill>
                  <a:schemeClr val="tx2"/>
                </a:solidFill>
              </a:rPr>
              <a:t>Use the scientific method and quality framework to determine if the methods are sound and the response is efficient and effective</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Lighthouse scene">
            <a:extLst>
              <a:ext uri="{FF2B5EF4-FFF2-40B4-BE49-F238E27FC236}">
                <a16:creationId xmlns:a16="http://schemas.microsoft.com/office/drawing/2014/main" id="{C508176E-91DF-3E21-618F-5D709D585E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342322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4E43-7D14-7C95-7870-35778CE898FB}"/>
              </a:ext>
            </a:extLst>
          </p:cNvPr>
          <p:cNvSpPr>
            <a:spLocks noGrp="1"/>
          </p:cNvSpPr>
          <p:nvPr>
            <p:ph type="title"/>
          </p:nvPr>
        </p:nvSpPr>
        <p:spPr/>
        <p:txBody>
          <a:bodyPr/>
          <a:lstStyle/>
          <a:p>
            <a:r>
              <a:rPr lang="en-US" dirty="0"/>
              <a:t>Scope</a:t>
            </a:r>
          </a:p>
        </p:txBody>
      </p:sp>
      <p:graphicFrame>
        <p:nvGraphicFramePr>
          <p:cNvPr id="5" name="Content Placeholder 2">
            <a:extLst>
              <a:ext uri="{FF2B5EF4-FFF2-40B4-BE49-F238E27FC236}">
                <a16:creationId xmlns:a16="http://schemas.microsoft.com/office/drawing/2014/main" id="{8314EEBC-BA02-0EF8-7C27-003C0AAB9E9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8020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4E43-7D14-7C95-7870-35778CE898FB}"/>
              </a:ext>
            </a:extLst>
          </p:cNvPr>
          <p:cNvSpPr>
            <a:spLocks noGrp="1"/>
          </p:cNvSpPr>
          <p:nvPr>
            <p:ph type="title"/>
          </p:nvPr>
        </p:nvSpPr>
        <p:spPr/>
        <p:txBody>
          <a:bodyPr/>
          <a:lstStyle/>
          <a:p>
            <a:r>
              <a:rPr lang="en-US" dirty="0"/>
              <a:t>Background</a:t>
            </a:r>
          </a:p>
        </p:txBody>
      </p:sp>
      <p:sp>
        <p:nvSpPr>
          <p:cNvPr id="5" name="Content Placeholder 4">
            <a:extLst>
              <a:ext uri="{FF2B5EF4-FFF2-40B4-BE49-F238E27FC236}">
                <a16:creationId xmlns:a16="http://schemas.microsoft.com/office/drawing/2014/main" id="{9EE8FC36-276A-EDFD-1D39-3BA9970656E7}"/>
              </a:ext>
            </a:extLst>
          </p:cNvPr>
          <p:cNvSpPr>
            <a:spLocks noGrp="1"/>
          </p:cNvSpPr>
          <p:nvPr>
            <p:ph idx="1"/>
          </p:nvPr>
        </p:nvSpPr>
        <p:spPr>
          <a:xfrm>
            <a:off x="838200" y="1825625"/>
            <a:ext cx="6481156" cy="4351338"/>
          </a:xfrm>
        </p:spPr>
        <p:txBody>
          <a:bodyPr/>
          <a:lstStyle/>
          <a:p>
            <a:r>
              <a:rPr lang="en-US" dirty="0"/>
              <a:t>Re Sources performs monthly sampling of at 6 stormwater outfalls and 4 urban creeks by volunteers</a:t>
            </a:r>
          </a:p>
          <a:p>
            <a:r>
              <a:rPr lang="en-US" dirty="0"/>
              <a:t>What do numbers indicate?</a:t>
            </a:r>
          </a:p>
          <a:p>
            <a:r>
              <a:rPr lang="en-US" dirty="0"/>
              <a:t>What does green vs. red threshold?</a:t>
            </a:r>
          </a:p>
        </p:txBody>
      </p:sp>
      <p:pic>
        <p:nvPicPr>
          <p:cNvPr id="7" name="Picture 6">
            <a:extLst>
              <a:ext uri="{FF2B5EF4-FFF2-40B4-BE49-F238E27FC236}">
                <a16:creationId xmlns:a16="http://schemas.microsoft.com/office/drawing/2014/main" id="{C401F703-A030-ED2E-F329-E81D8634D7CE}"/>
              </a:ext>
            </a:extLst>
          </p:cNvPr>
          <p:cNvPicPr>
            <a:picLocks noChangeAspect="1"/>
          </p:cNvPicPr>
          <p:nvPr/>
        </p:nvPicPr>
        <p:blipFill>
          <a:blip r:embed="rId2"/>
          <a:stretch>
            <a:fillRect/>
          </a:stretch>
        </p:blipFill>
        <p:spPr>
          <a:xfrm>
            <a:off x="7767494" y="889233"/>
            <a:ext cx="4008595" cy="5413512"/>
          </a:xfrm>
          <a:prstGeom prst="rect">
            <a:avLst/>
          </a:prstGeom>
        </p:spPr>
      </p:pic>
      <p:sp>
        <p:nvSpPr>
          <p:cNvPr id="3" name="TextBox 2">
            <a:extLst>
              <a:ext uri="{FF2B5EF4-FFF2-40B4-BE49-F238E27FC236}">
                <a16:creationId xmlns:a16="http://schemas.microsoft.com/office/drawing/2014/main" id="{40F0B463-2A25-FA54-9845-2D725F395FD6}"/>
              </a:ext>
            </a:extLst>
          </p:cNvPr>
          <p:cNvSpPr txBox="1"/>
          <p:nvPr/>
        </p:nvSpPr>
        <p:spPr>
          <a:xfrm>
            <a:off x="7659898" y="652676"/>
            <a:ext cx="4223785" cy="276999"/>
          </a:xfrm>
          <a:prstGeom prst="rect">
            <a:avLst/>
          </a:prstGeom>
          <a:noFill/>
        </p:spPr>
        <p:txBody>
          <a:bodyPr wrap="none" rtlCol="0">
            <a:spAutoFit/>
          </a:bodyPr>
          <a:lstStyle/>
          <a:p>
            <a:r>
              <a:rPr lang="en-US" sz="1200" dirty="0"/>
              <a:t>https://www.instagram.com/p/C7xP4-8sD8-/?img_index=1e?</a:t>
            </a:r>
          </a:p>
        </p:txBody>
      </p:sp>
      <p:sp>
        <p:nvSpPr>
          <p:cNvPr id="4" name="TextBox 3">
            <a:extLst>
              <a:ext uri="{FF2B5EF4-FFF2-40B4-BE49-F238E27FC236}">
                <a16:creationId xmlns:a16="http://schemas.microsoft.com/office/drawing/2014/main" id="{2F0D7E78-37F9-41C6-920C-79EEFE1C136F}"/>
              </a:ext>
            </a:extLst>
          </p:cNvPr>
          <p:cNvSpPr txBox="1"/>
          <p:nvPr/>
        </p:nvSpPr>
        <p:spPr>
          <a:xfrm>
            <a:off x="10630583" y="6279149"/>
            <a:ext cx="1199303" cy="307777"/>
          </a:xfrm>
          <a:prstGeom prst="rect">
            <a:avLst/>
          </a:prstGeom>
          <a:noFill/>
        </p:spPr>
        <p:txBody>
          <a:bodyPr wrap="none" rtlCol="0">
            <a:spAutoFit/>
          </a:bodyPr>
          <a:lstStyle/>
          <a:p>
            <a:r>
              <a:rPr lang="en-US" sz="1400" dirty="0"/>
              <a:t>June 3</a:t>
            </a:r>
            <a:r>
              <a:rPr lang="en-US" sz="1400" baseline="30000" dirty="0"/>
              <a:t>rd</a:t>
            </a:r>
            <a:r>
              <a:rPr lang="en-US" sz="1400" dirty="0"/>
              <a:t> 2024</a:t>
            </a:r>
          </a:p>
        </p:txBody>
      </p:sp>
      <p:sp>
        <p:nvSpPr>
          <p:cNvPr id="8" name="TextBox 7">
            <a:extLst>
              <a:ext uri="{FF2B5EF4-FFF2-40B4-BE49-F238E27FC236}">
                <a16:creationId xmlns:a16="http://schemas.microsoft.com/office/drawing/2014/main" id="{E443AEC7-3876-DAAB-61A1-0D9309C7DD94}"/>
              </a:ext>
            </a:extLst>
          </p:cNvPr>
          <p:cNvSpPr txBox="1"/>
          <p:nvPr/>
        </p:nvSpPr>
        <p:spPr>
          <a:xfrm>
            <a:off x="1505643" y="5438894"/>
            <a:ext cx="6095306" cy="369332"/>
          </a:xfrm>
          <a:prstGeom prst="rect">
            <a:avLst/>
          </a:prstGeom>
          <a:noFill/>
        </p:spPr>
        <p:txBody>
          <a:bodyPr wrap="square">
            <a:spAutoFit/>
          </a:bodyPr>
          <a:lstStyle/>
          <a:p>
            <a:r>
              <a:rPr lang="en-US" dirty="0"/>
              <a:t>https://maps.waterreporter.org/YWYyWhplWrDl/</a:t>
            </a:r>
          </a:p>
        </p:txBody>
      </p:sp>
    </p:spTree>
    <p:extLst>
      <p:ext uri="{BB962C8B-B14F-4D97-AF65-F5344CB8AC3E}">
        <p14:creationId xmlns:p14="http://schemas.microsoft.com/office/powerpoint/2010/main" val="2318416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85175-DE5B-3D8B-19BF-7A81313CB863}"/>
              </a:ext>
            </a:extLst>
          </p:cNvPr>
          <p:cNvSpPr>
            <a:spLocks noGrp="1"/>
          </p:cNvSpPr>
          <p:nvPr>
            <p:ph type="title"/>
          </p:nvPr>
        </p:nvSpPr>
        <p:spPr>
          <a:xfrm>
            <a:off x="804672" y="802955"/>
            <a:ext cx="4977976" cy="1454051"/>
          </a:xfrm>
        </p:spPr>
        <p:txBody>
          <a:bodyPr>
            <a:normAutofit/>
          </a:bodyPr>
          <a:lstStyle/>
          <a:p>
            <a:r>
              <a:rPr lang="en-US" sz="3600">
                <a:solidFill>
                  <a:schemeClr val="tx2"/>
                </a:solidFill>
              </a:rPr>
              <a:t>Process</a:t>
            </a:r>
          </a:p>
        </p:txBody>
      </p:sp>
      <p:sp>
        <p:nvSpPr>
          <p:cNvPr id="3" name="Content Placeholder 2">
            <a:extLst>
              <a:ext uri="{FF2B5EF4-FFF2-40B4-BE49-F238E27FC236}">
                <a16:creationId xmlns:a16="http://schemas.microsoft.com/office/drawing/2014/main" id="{0022C8A7-278C-0C2B-DD6C-259E6F6FDF3E}"/>
              </a:ext>
            </a:extLst>
          </p:cNvPr>
          <p:cNvSpPr>
            <a:spLocks noGrp="1"/>
          </p:cNvSpPr>
          <p:nvPr>
            <p:ph idx="1"/>
          </p:nvPr>
        </p:nvSpPr>
        <p:spPr>
          <a:xfrm>
            <a:off x="804671" y="854139"/>
            <a:ext cx="4977578" cy="3639289"/>
          </a:xfrm>
        </p:spPr>
        <p:txBody>
          <a:bodyPr anchor="ctr">
            <a:normAutofit/>
          </a:bodyPr>
          <a:lstStyle/>
          <a:p>
            <a:r>
              <a:rPr lang="en-US" sz="2400" dirty="0">
                <a:solidFill>
                  <a:schemeClr val="tx2"/>
                </a:solidFill>
              </a:rPr>
              <a:t>What parameters are collected?</a:t>
            </a:r>
          </a:p>
          <a:p>
            <a:r>
              <a:rPr lang="en-US" sz="2400" dirty="0">
                <a:solidFill>
                  <a:schemeClr val="tx2"/>
                </a:solidFill>
              </a:rPr>
              <a:t>Data collection overview</a:t>
            </a:r>
          </a:p>
          <a:p>
            <a:endParaRPr lang="en-US" sz="18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Statistics">
            <a:extLst>
              <a:ext uri="{FF2B5EF4-FFF2-40B4-BE49-F238E27FC236}">
                <a16:creationId xmlns:a16="http://schemas.microsoft.com/office/drawing/2014/main" id="{06782FC0-8886-4ECF-E1FB-4C12496095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41417370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7295</TotalTime>
  <Words>894</Words>
  <Application>Microsoft Office PowerPoint</Application>
  <PresentationFormat>Widescreen</PresentationFormat>
  <Paragraphs>123</Paragraphs>
  <Slides>19</Slides>
  <Notes>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Aptos</vt:lpstr>
      <vt:lpstr>Aptos Display</vt:lpstr>
      <vt:lpstr>Arial</vt:lpstr>
      <vt:lpstr>Calibri</vt:lpstr>
      <vt:lpstr>Office Theme</vt:lpstr>
      <vt:lpstr>1_Office Theme</vt:lpstr>
      <vt:lpstr>Citizen Science</vt:lpstr>
      <vt:lpstr>Agenda</vt:lpstr>
      <vt:lpstr>Introductions</vt:lpstr>
      <vt:lpstr>Scope</vt:lpstr>
      <vt:lpstr>Scope</vt:lpstr>
      <vt:lpstr>Scope</vt:lpstr>
      <vt:lpstr>Scope</vt:lpstr>
      <vt:lpstr>Background</vt:lpstr>
      <vt:lpstr>Process</vt:lpstr>
      <vt:lpstr>Parameters</vt:lpstr>
      <vt:lpstr>Process</vt:lpstr>
      <vt:lpstr>Process</vt:lpstr>
      <vt:lpstr>Process</vt:lpstr>
      <vt:lpstr>Process</vt:lpstr>
      <vt:lpstr>Process</vt:lpstr>
      <vt:lpstr>Process</vt:lpstr>
      <vt:lpstr>Process</vt:lpstr>
      <vt:lpstr>Mitigation Examples</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Gil Lund</dc:creator>
  <cp:lastModifiedBy>Gil Lund</cp:lastModifiedBy>
  <cp:revision>1</cp:revision>
  <dcterms:created xsi:type="dcterms:W3CDTF">2024-07-03T16:09:01Z</dcterms:created>
  <dcterms:modified xsi:type="dcterms:W3CDTF">2024-08-13T23:54:25Z</dcterms:modified>
</cp:coreProperties>
</file>